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6"/>
    <p:sldMasterId id="2147483706" r:id="rId7"/>
    <p:sldMasterId id="2147483660" r:id="rId8"/>
    <p:sldMasterId id="2147483685" r:id="rId9"/>
    <p:sldMasterId id="2147483697" r:id="rId10"/>
  </p:sldMasterIdLst>
  <p:notesMasterIdLst>
    <p:notesMasterId r:id="rId39"/>
  </p:notesMasterIdLst>
  <p:handoutMasterIdLst>
    <p:handoutMasterId r:id="rId40"/>
  </p:handoutMasterIdLst>
  <p:sldIdLst>
    <p:sldId id="268" r:id="rId11"/>
    <p:sldId id="867" r:id="rId12"/>
    <p:sldId id="866" r:id="rId13"/>
    <p:sldId id="270" r:id="rId14"/>
    <p:sldId id="271" r:id="rId15"/>
    <p:sldId id="318" r:id="rId16"/>
    <p:sldId id="319" r:id="rId17"/>
    <p:sldId id="336" r:id="rId18"/>
    <p:sldId id="325" r:id="rId19"/>
    <p:sldId id="320" r:id="rId20"/>
    <p:sldId id="321" r:id="rId21"/>
    <p:sldId id="304" r:id="rId22"/>
    <p:sldId id="322" r:id="rId23"/>
    <p:sldId id="324" r:id="rId24"/>
    <p:sldId id="327" r:id="rId25"/>
    <p:sldId id="258" r:id="rId26"/>
    <p:sldId id="329" r:id="rId27"/>
    <p:sldId id="269" r:id="rId28"/>
    <p:sldId id="323" r:id="rId29"/>
    <p:sldId id="328" r:id="rId30"/>
    <p:sldId id="330" r:id="rId31"/>
    <p:sldId id="333" r:id="rId32"/>
    <p:sldId id="331" r:id="rId33"/>
    <p:sldId id="312" r:id="rId34"/>
    <p:sldId id="334" r:id="rId35"/>
    <p:sldId id="335" r:id="rId36"/>
    <p:sldId id="326" r:id="rId37"/>
    <p:sldId id="263" r:id="rId38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62" userDrawn="1">
          <p15:clr>
            <a:srgbClr val="A4A3A4"/>
          </p15:clr>
        </p15:guide>
        <p15:guide id="2" pos="158" userDrawn="1">
          <p15:clr>
            <a:srgbClr val="5ACBF0"/>
          </p15:clr>
        </p15:guide>
        <p15:guide id="3" orient="horz" pos="1166" userDrawn="1">
          <p15:clr>
            <a:srgbClr val="5ACBF0"/>
          </p15:clr>
        </p15:guide>
        <p15:guide id="4" orient="horz" pos="1847" userDrawn="1">
          <p15:clr>
            <a:srgbClr val="5ACBF0"/>
          </p15:clr>
        </p15:guide>
        <p15:guide id="5" pos="4694" userDrawn="1">
          <p15:clr>
            <a:srgbClr val="5ACBF0"/>
          </p15:clr>
        </p15:guide>
        <p15:guide id="6" pos="3583" userDrawn="1">
          <p15:clr>
            <a:srgbClr val="5ACBF0"/>
          </p15:clr>
        </p15:guide>
        <p15:guide id="7" pos="4468" userDrawn="1">
          <p15:clr>
            <a:srgbClr val="5ACBF0"/>
          </p15:clr>
        </p15:guide>
        <p15:guide id="8" pos="5375" userDrawn="1">
          <p15:clr>
            <a:srgbClr val="5ACBF0"/>
          </p15:clr>
        </p15:guide>
        <p15:guide id="9" pos="2880" userDrawn="1">
          <p15:clr>
            <a:srgbClr val="5ACBF0"/>
          </p15:clr>
        </p15:guide>
        <p15:guide id="10" pos="3787" userDrawn="1">
          <p15:clr>
            <a:srgbClr val="5ACBF0"/>
          </p15:clr>
        </p15:guide>
        <p15:guide id="11" orient="horz" pos="2981" userDrawn="1">
          <p15:clr>
            <a:srgbClr val="5ACBF0"/>
          </p15:clr>
        </p15:guide>
        <p15:guide id="12" pos="839" userDrawn="1">
          <p15:clr>
            <a:srgbClr val="5ACBF0"/>
          </p15:clr>
        </p15:guide>
        <p15:guide id="13" pos="1746" userDrawn="1">
          <p15:clr>
            <a:srgbClr val="5ACBF0"/>
          </p15:clr>
        </p15:guide>
        <p15:guide id="14" pos="2653" userDrawn="1">
          <p15:clr>
            <a:srgbClr val="5ACBF0"/>
          </p15:clr>
        </p15:guide>
        <p15:guide id="15" pos="1973" userDrawn="1">
          <p15:clr>
            <a:srgbClr val="5ACBF0"/>
          </p15:clr>
        </p15:guide>
        <p15:guide id="17" pos="1066" userDrawn="1">
          <p15:clr>
            <a:srgbClr val="5ACBF0"/>
          </p15:clr>
        </p15:guide>
        <p15:guide id="18" orient="horz" pos="259" userDrawn="1">
          <p15:clr>
            <a:srgbClr val="5ACBF0"/>
          </p15:clr>
        </p15:guide>
        <p15:guide id="19" orient="horz" pos="1507" userDrawn="1">
          <p15:clr>
            <a:srgbClr val="F26B43"/>
          </p15:clr>
        </p15:guide>
        <p15:guide id="20" orient="horz" pos="599" userDrawn="1">
          <p15:clr>
            <a:srgbClr val="F26B43"/>
          </p15:clr>
        </p15:guide>
        <p15:guide id="21" pos="499" userDrawn="1">
          <p15:clr>
            <a:srgbClr val="F26B43"/>
          </p15:clr>
        </p15:guide>
        <p15:guide id="22" pos="1406" userDrawn="1">
          <p15:clr>
            <a:srgbClr val="F26B43"/>
          </p15:clr>
        </p15:guide>
        <p15:guide id="23" pos="2313" userDrawn="1">
          <p15:clr>
            <a:srgbClr val="F26B43"/>
          </p15:clr>
        </p15:guide>
        <p15:guide id="24" pos="3220" userDrawn="1">
          <p15:clr>
            <a:srgbClr val="F26B43"/>
          </p15:clr>
        </p15:guide>
        <p15:guide id="25" pos="4127" userDrawn="1">
          <p15:clr>
            <a:srgbClr val="F26B43"/>
          </p15:clr>
        </p15:guide>
        <p15:guide id="26" pos="5035" userDrawn="1">
          <p15:clr>
            <a:srgbClr val="F26B43"/>
          </p15:clr>
        </p15:guide>
        <p15:guide id="27" orient="horz" pos="2074" userDrawn="1">
          <p15:clr>
            <a:srgbClr val="5ACBF0"/>
          </p15:clr>
        </p15:guide>
        <p15:guide id="28" orient="horz" pos="2754" userDrawn="1">
          <p15:clr>
            <a:srgbClr val="5ACBF0"/>
          </p15:clr>
        </p15:guide>
        <p15:guide id="29" orient="horz" pos="2414" userDrawn="1">
          <p15:clr>
            <a:srgbClr val="F26B43"/>
          </p15:clr>
        </p15:guide>
        <p15:guide id="30" orient="horz" userDrawn="1">
          <p15:clr>
            <a:srgbClr val="F26B43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38"/>
    <a:srgbClr val="93EB20"/>
    <a:srgbClr val="00E296"/>
    <a:srgbClr val="005F4B"/>
    <a:srgbClr val="00B336"/>
    <a:srgbClr val="9D9D9C"/>
    <a:srgbClr val="00B492"/>
    <a:srgbClr val="54B9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948" y="888"/>
      </p:cViewPr>
      <p:guideLst>
        <p:guide orient="horz" pos="962"/>
        <p:guide pos="158"/>
        <p:guide orient="horz" pos="1166"/>
        <p:guide orient="horz" pos="1847"/>
        <p:guide pos="4694"/>
        <p:guide pos="3583"/>
        <p:guide pos="4468"/>
        <p:guide pos="5375"/>
        <p:guide pos="2880"/>
        <p:guide pos="3787"/>
        <p:guide orient="horz" pos="2981"/>
        <p:guide pos="839"/>
        <p:guide pos="1746"/>
        <p:guide pos="2653"/>
        <p:guide pos="1973"/>
        <p:guide pos="1066"/>
        <p:guide orient="horz" pos="259"/>
        <p:guide orient="horz" pos="1507"/>
        <p:guide orient="horz" pos="599"/>
        <p:guide pos="499"/>
        <p:guide pos="1406"/>
        <p:guide pos="2313"/>
        <p:guide pos="3220"/>
        <p:guide pos="4127"/>
        <p:guide pos="5035"/>
        <p:guide orient="horz" pos="2074"/>
        <p:guide orient="horz" pos="2754"/>
        <p:guide orient="horz" pos="2414"/>
        <p:guide orient="horz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5" d="100"/>
          <a:sy n="125" d="100"/>
        </p:scale>
        <p:origin x="196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3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B9AD4B-8655-4940-A3C2-456FA4D65BFE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0144F6-1F44-484E-96B6-CAB23FCB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235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48B19F-5D68-443B-83C4-B5DD3CA42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360000"/>
            <a:ext cx="1514792" cy="269374"/>
          </a:xfrm>
          <a:prstGeom prst="rect">
            <a:avLst/>
          </a:prstGeom>
        </p:spPr>
      </p:pic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4C4493E5-66CF-4D30-B5CE-D492E8837B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765550"/>
            <a:ext cx="5624255" cy="33239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4546318-EE35-4849-96A8-6B8888C6DB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000" y="2197350"/>
            <a:ext cx="84093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997104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18" y="-2480"/>
            <a:ext cx="9136032" cy="514396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84348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rgbClr val="00B33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11947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97802"/>
            <a:ext cx="8423524" cy="92333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5F65-047A-4458-A5D1-6343EBE4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604" y="387130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5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82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751431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8363937" cy="3901753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99918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60000" y="1018800"/>
            <a:ext cx="8364537" cy="3718149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212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0000" y="1018800"/>
            <a:ext cx="4111054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18800"/>
            <a:ext cx="4109467" cy="3790157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97854799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91"/>
            <a:ext cx="9144000" cy="184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5428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056100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5493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72982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3923928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27"/>
            <a:ext cx="3923928" cy="5136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0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89688" y="171450"/>
            <a:ext cx="448855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0612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67014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2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97802"/>
            <a:ext cx="8423524" cy="92333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5F65-047A-4458-A5D1-6343EBE4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604" y="387130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87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8"/>
            <a:ext cx="8363938" cy="384524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4996365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546907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6016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802"/>
            <a:ext cx="7343240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60000" y="3109301"/>
            <a:ext cx="5624255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8B19F-5D68-443B-83C4-B5DD3CA42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000" y="360000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6092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09350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600328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apph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0"/>
            <a:ext cx="9141442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2197350"/>
            <a:ext cx="8423524" cy="8309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90512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4883A15-062E-4DF5-8DA1-80E41FCC73A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6565" y="0"/>
            <a:ext cx="6071209" cy="5143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2098117-2971-485C-89E0-F650315826FC}"/>
              </a:ext>
            </a:extLst>
          </p:cNvPr>
          <p:cNvGrpSpPr/>
          <p:nvPr userDrawn="1"/>
        </p:nvGrpSpPr>
        <p:grpSpPr>
          <a:xfrm>
            <a:off x="-811997" y="62701"/>
            <a:ext cx="795089" cy="1882735"/>
            <a:chOff x="-811997" y="62701"/>
            <a:chExt cx="795089" cy="188273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8D2CBB8-4058-4751-82CE-722F5944D859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59A8D73-6C0E-44C8-BF2A-32AE6FE91282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A478EA-59E6-4682-A074-8DBD4C6E5CED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ED1484-D27F-498B-9BA2-32BC569F3160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48FE182-57B6-4DA4-B68D-E2BA3EEAB3A5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20B0DFD-6617-4D3A-9B86-1F2136FC2F8A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37265CC-511B-4D1D-A268-2F337A64F7E0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40DCEF-9542-4645-9B2D-976F3051C324}"/>
                </a:ext>
              </a:extLst>
            </p:cNvPr>
            <p:cNvSpPr txBox="1"/>
            <p:nvPr/>
          </p:nvSpPr>
          <p:spPr>
            <a:xfrm>
              <a:off x="-811997" y="62701"/>
              <a:ext cx="795089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A6CADD-3234-439A-973F-5E3FF213F3F9}"/>
              </a:ext>
            </a:extLst>
          </p:cNvPr>
          <p:cNvGrpSpPr/>
          <p:nvPr userDrawn="1"/>
        </p:nvGrpSpPr>
        <p:grpSpPr>
          <a:xfrm>
            <a:off x="-905773" y="2083492"/>
            <a:ext cx="729570" cy="1768868"/>
            <a:chOff x="-905773" y="2083492"/>
            <a:chExt cx="729570" cy="176886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FA96B89-5E7E-46E1-9AE5-08221C1FC049}"/>
                </a:ext>
              </a:extLst>
            </p:cNvPr>
            <p:cNvSpPr txBox="1"/>
            <p:nvPr userDrawn="1"/>
          </p:nvSpPr>
          <p:spPr>
            <a:xfrm>
              <a:off x="-711009" y="3103224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414097-2616-4F6C-AB16-224E7028211B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EC7A56A-098A-4620-B834-7600CAB9371E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1266F51-1F9A-4EEA-8432-E9C87B00E2BC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3B63CBA-D325-45CF-AC61-210267F236DD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CFFA73B-BFBB-4D14-A81D-263347014380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25CF4C-0EEA-476B-8BBF-419E797CBD9F}"/>
                </a:ext>
              </a:extLst>
            </p:cNvPr>
            <p:cNvSpPr txBox="1"/>
            <p:nvPr userDrawn="1"/>
          </p:nvSpPr>
          <p:spPr>
            <a:xfrm>
              <a:off x="-811997" y="2083492"/>
              <a:ext cx="589905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941ED15-1458-4A38-A8C4-A561D18CB173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CCDE44-C41B-4987-AF7E-53CACE9AE0E2}"/>
                </a:ext>
              </a:extLst>
            </p:cNvPr>
            <p:cNvSpPr txBox="1"/>
            <p:nvPr userDrawn="1"/>
          </p:nvSpPr>
          <p:spPr>
            <a:xfrm>
              <a:off x="-707803" y="2496989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015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3F03D7-980A-4A33-9FEB-CEB416391B46}"/>
              </a:ext>
            </a:extLst>
          </p:cNvPr>
          <p:cNvGrpSpPr/>
          <p:nvPr userDrawn="1"/>
        </p:nvGrpSpPr>
        <p:grpSpPr>
          <a:xfrm>
            <a:off x="-811997" y="62701"/>
            <a:ext cx="795089" cy="1882735"/>
            <a:chOff x="-811997" y="62701"/>
            <a:chExt cx="795089" cy="188273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6D6ED33-EBB5-4F6E-9BF5-309F869D84FD}"/>
                </a:ext>
              </a:extLst>
            </p:cNvPr>
            <p:cNvGrpSpPr/>
            <p:nvPr/>
          </p:nvGrpSpPr>
          <p:grpSpPr>
            <a:xfrm rot="16200000">
              <a:off x="-1010070" y="1111569"/>
              <a:ext cx="1429486" cy="238248"/>
              <a:chOff x="-2060858" y="2411918"/>
              <a:chExt cx="1917983" cy="319664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E53D42-7FDA-44C0-9B1C-EA081AFDBE23}"/>
                  </a:ext>
                </a:extLst>
              </p:cNvPr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50CDD43-8A8C-4E60-9679-4376699127A5}"/>
                  </a:ext>
                </a:extLst>
              </p:cNvPr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F1ED511-740E-4BF2-84A7-6434D62E6F1D}"/>
                  </a:ext>
                </a:extLst>
              </p:cNvPr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D09A573-6B81-4B93-A10F-7184A350717B}"/>
                  </a:ext>
                </a:extLst>
              </p:cNvPr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6F95BEB-91BC-4803-8BCE-471F5C1CAB55}"/>
                  </a:ext>
                </a:extLst>
              </p:cNvPr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4038505-559F-4CBA-8EC3-A8CF5E7C6865}"/>
                  </a:ext>
                </a:extLst>
              </p:cNvPr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B3C488B-8356-445F-B933-3B4295664122}"/>
                </a:ext>
              </a:extLst>
            </p:cNvPr>
            <p:cNvSpPr txBox="1"/>
            <p:nvPr/>
          </p:nvSpPr>
          <p:spPr>
            <a:xfrm>
              <a:off x="-811997" y="62701"/>
              <a:ext cx="795089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Use an eyedropper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to choose one of </a:t>
              </a:r>
              <a:br>
                <a:rPr 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Veeam corporate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5132976-0337-40E4-850C-0BE83B64461A}"/>
              </a:ext>
            </a:extLst>
          </p:cNvPr>
          <p:cNvGrpSpPr/>
          <p:nvPr userDrawn="1"/>
        </p:nvGrpSpPr>
        <p:grpSpPr>
          <a:xfrm>
            <a:off x="-905773" y="2083492"/>
            <a:ext cx="729570" cy="1768868"/>
            <a:chOff x="-905773" y="2083492"/>
            <a:chExt cx="729570" cy="176886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9A7786-BBB9-4F27-A9E0-6CF60BB65D3A}"/>
                </a:ext>
              </a:extLst>
            </p:cNvPr>
            <p:cNvSpPr txBox="1"/>
            <p:nvPr userDrawn="1"/>
          </p:nvSpPr>
          <p:spPr>
            <a:xfrm>
              <a:off x="-711009" y="3103224"/>
              <a:ext cx="219611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Areas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132412-223C-4CCE-88ED-69628379E7EF}"/>
                </a:ext>
              </a:extLst>
            </p:cNvPr>
            <p:cNvSpPr txBox="1"/>
            <p:nvPr userDrawn="1"/>
          </p:nvSpPr>
          <p:spPr>
            <a:xfrm>
              <a:off x="-905773" y="3391253"/>
              <a:ext cx="428001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Arrows,</a:t>
              </a:r>
              <a:b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</a:br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connectors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E58D14-BE41-47CB-904E-D052FC949D95}"/>
                </a:ext>
              </a:extLst>
            </p:cNvPr>
            <p:cNvSpPr/>
            <p:nvPr userDrawn="1"/>
          </p:nvSpPr>
          <p:spPr bwMode="auto">
            <a:xfrm rot="16200000">
              <a:off x="-414451" y="3375865"/>
              <a:ext cx="238248" cy="2382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4F41C83-3C81-423D-9783-81B3A6354C1B}"/>
                </a:ext>
              </a:extLst>
            </p:cNvPr>
            <p:cNvSpPr/>
            <p:nvPr userDrawn="1"/>
          </p:nvSpPr>
          <p:spPr bwMode="auto">
            <a:xfrm rot="16200000">
              <a:off x="-414451" y="2721570"/>
              <a:ext cx="238248" cy="238248"/>
            </a:xfrm>
            <a:prstGeom prst="rect">
              <a:avLst/>
            </a:prstGeom>
            <a:solidFill>
              <a:srgbClr val="DF8C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CF8B3F-3C75-49B1-8DEB-46B3733F113F}"/>
                </a:ext>
              </a:extLst>
            </p:cNvPr>
            <p:cNvSpPr/>
            <p:nvPr userDrawn="1"/>
          </p:nvSpPr>
          <p:spPr bwMode="auto">
            <a:xfrm rot="16200000">
              <a:off x="-414451" y="3057011"/>
              <a:ext cx="238248" cy="2382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694028-28AF-4E23-AD3C-75CEE38B3ACE}"/>
                </a:ext>
              </a:extLst>
            </p:cNvPr>
            <p:cNvSpPr/>
            <p:nvPr userDrawn="1"/>
          </p:nvSpPr>
          <p:spPr bwMode="auto">
            <a:xfrm rot="16200000">
              <a:off x="-414451" y="2483322"/>
              <a:ext cx="238248" cy="238248"/>
            </a:xfrm>
            <a:prstGeom prst="rect">
              <a:avLst/>
            </a:prstGeom>
            <a:solidFill>
              <a:srgbClr val="005F4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A17A0E-EEB5-4968-A38E-D538EA8F73DE}"/>
                </a:ext>
              </a:extLst>
            </p:cNvPr>
            <p:cNvSpPr txBox="1"/>
            <p:nvPr userDrawn="1"/>
          </p:nvSpPr>
          <p:spPr>
            <a:xfrm>
              <a:off x="-811997" y="2083492"/>
              <a:ext cx="589905" cy="3231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l"/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Colors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for technical </a:t>
              </a:r>
              <a:b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diagrams: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5A9AE8-3F2A-4C93-AD83-7AACAC5D334B}"/>
                </a:ext>
              </a:extLst>
            </p:cNvPr>
            <p:cNvSpPr/>
            <p:nvPr userDrawn="1"/>
          </p:nvSpPr>
          <p:spPr bwMode="auto">
            <a:xfrm rot="16200000">
              <a:off x="-414451" y="3614112"/>
              <a:ext cx="238248" cy="238248"/>
            </a:xfrm>
            <a:prstGeom prst="rect">
              <a:avLst/>
            </a:prstGeom>
            <a:solidFill>
              <a:srgbClr val="00B33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8C7FF3-9F73-4E7A-954A-0EA72D3B6C49}"/>
                </a:ext>
              </a:extLst>
            </p:cNvPr>
            <p:cNvSpPr txBox="1"/>
            <p:nvPr userDrawn="1"/>
          </p:nvSpPr>
          <p:spPr>
            <a:xfrm>
              <a:off x="-707803" y="2496989"/>
              <a:ext cx="213199" cy="10772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700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Icons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67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9" r:id="rId2"/>
    <p:sldLayoutId id="2147483708" r:id="rId3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2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280" y="1"/>
            <a:ext cx="9141440" cy="51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8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66" r:id="rId2"/>
    <p:sldLayoutId id="2147483678" r:id="rId3"/>
    <p:sldLayoutId id="2147483674" r:id="rId4"/>
    <p:sldLayoutId id="2147483695" r:id="rId5"/>
    <p:sldLayoutId id="2147483701" r:id="rId6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7" userDrawn="1">
          <p15:clr>
            <a:srgbClr val="F26B43"/>
          </p15:clr>
        </p15:guide>
        <p15:guide id="2" pos="227" userDrawn="1">
          <p15:clr>
            <a:srgbClr val="F26B43"/>
          </p15:clr>
        </p15:guide>
        <p15:guide id="3" pos="5524" userDrawn="1">
          <p15:clr>
            <a:srgbClr val="F26B43"/>
          </p15:clr>
        </p15:guide>
        <p15:guide id="4" orient="horz" pos="300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36393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36393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190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87" r:id="rId2"/>
    <p:sldLayoutId id="2147483688" r:id="rId3"/>
    <p:sldLayoutId id="2147483699" r:id="rId4"/>
    <p:sldLayoutId id="2147483691" r:id="rId5"/>
    <p:sldLayoutId id="2147483693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0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88157"/>
            <a:ext cx="8363937" cy="3643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429120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2019 Veeam Software. Confidential information. All rights reserved. All trademarks are the property of their respective owners.</a:t>
            </a:r>
          </a:p>
        </p:txBody>
      </p:sp>
      <p:grpSp>
        <p:nvGrpSpPr>
          <p:cNvPr id="7" name="Group 6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8" name="Group 7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260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>
    <p:fade/>
  </p:transition>
  <p:txStyles>
    <p:titleStyle>
      <a:lvl1pPr algn="l" defTabSz="686047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47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4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342900" indent="-342900" algn="l" defTabSz="686047" rtl="0" eaLnBrk="1" latinLnBrk="0" hangingPunct="1">
        <a:lnSpc>
          <a:spcPct val="10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74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svg"/><Relationship Id="rId18" Type="http://schemas.openxmlformats.org/officeDocument/2006/relationships/image" Target="../media/image161.png"/><Relationship Id="rId26" Type="http://schemas.openxmlformats.org/officeDocument/2006/relationships/image" Target="../media/image169.png"/><Relationship Id="rId39" Type="http://schemas.openxmlformats.org/officeDocument/2006/relationships/image" Target="../media/image182.svg"/><Relationship Id="rId3" Type="http://schemas.openxmlformats.org/officeDocument/2006/relationships/image" Target="../media/image30.svg"/><Relationship Id="rId21" Type="http://schemas.openxmlformats.org/officeDocument/2006/relationships/image" Target="../media/image164.svg"/><Relationship Id="rId34" Type="http://schemas.openxmlformats.org/officeDocument/2006/relationships/image" Target="../media/image177.png"/><Relationship Id="rId7" Type="http://schemas.openxmlformats.org/officeDocument/2006/relationships/image" Target="../media/image152.svg"/><Relationship Id="rId12" Type="http://schemas.openxmlformats.org/officeDocument/2006/relationships/image" Target="../media/image157.png"/><Relationship Id="rId17" Type="http://schemas.openxmlformats.org/officeDocument/2006/relationships/image" Target="../media/image32.svg"/><Relationship Id="rId25" Type="http://schemas.openxmlformats.org/officeDocument/2006/relationships/image" Target="../media/image168.svg"/><Relationship Id="rId33" Type="http://schemas.openxmlformats.org/officeDocument/2006/relationships/image" Target="../media/image176.svg"/><Relationship Id="rId38" Type="http://schemas.openxmlformats.org/officeDocument/2006/relationships/image" Target="../media/image181.png"/><Relationship Id="rId2" Type="http://schemas.openxmlformats.org/officeDocument/2006/relationships/image" Target="../media/image29.png"/><Relationship Id="rId16" Type="http://schemas.openxmlformats.org/officeDocument/2006/relationships/image" Target="../media/image31.png"/><Relationship Id="rId20" Type="http://schemas.openxmlformats.org/officeDocument/2006/relationships/image" Target="../media/image163.png"/><Relationship Id="rId29" Type="http://schemas.openxmlformats.org/officeDocument/2006/relationships/image" Target="../media/image17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11" Type="http://schemas.openxmlformats.org/officeDocument/2006/relationships/image" Target="../media/image156.svg"/><Relationship Id="rId24" Type="http://schemas.openxmlformats.org/officeDocument/2006/relationships/image" Target="../media/image167.png"/><Relationship Id="rId32" Type="http://schemas.openxmlformats.org/officeDocument/2006/relationships/image" Target="../media/image175.png"/><Relationship Id="rId37" Type="http://schemas.openxmlformats.org/officeDocument/2006/relationships/image" Target="../media/image180.svg"/><Relationship Id="rId5" Type="http://schemas.openxmlformats.org/officeDocument/2006/relationships/image" Target="../media/image150.svg"/><Relationship Id="rId15" Type="http://schemas.openxmlformats.org/officeDocument/2006/relationships/image" Target="../media/image160.svg"/><Relationship Id="rId23" Type="http://schemas.openxmlformats.org/officeDocument/2006/relationships/image" Target="../media/image166.svg"/><Relationship Id="rId28" Type="http://schemas.openxmlformats.org/officeDocument/2006/relationships/image" Target="../media/image171.png"/><Relationship Id="rId36" Type="http://schemas.openxmlformats.org/officeDocument/2006/relationships/image" Target="../media/image179.png"/><Relationship Id="rId10" Type="http://schemas.openxmlformats.org/officeDocument/2006/relationships/image" Target="../media/image155.png"/><Relationship Id="rId19" Type="http://schemas.openxmlformats.org/officeDocument/2006/relationships/image" Target="../media/image162.svg"/><Relationship Id="rId31" Type="http://schemas.openxmlformats.org/officeDocument/2006/relationships/image" Target="../media/image174.svg"/><Relationship Id="rId4" Type="http://schemas.openxmlformats.org/officeDocument/2006/relationships/image" Target="../media/image149.png"/><Relationship Id="rId9" Type="http://schemas.openxmlformats.org/officeDocument/2006/relationships/image" Target="../media/image154.svg"/><Relationship Id="rId14" Type="http://schemas.openxmlformats.org/officeDocument/2006/relationships/image" Target="../media/image159.png"/><Relationship Id="rId22" Type="http://schemas.openxmlformats.org/officeDocument/2006/relationships/image" Target="../media/image165.png"/><Relationship Id="rId27" Type="http://schemas.openxmlformats.org/officeDocument/2006/relationships/image" Target="../media/image170.svg"/><Relationship Id="rId30" Type="http://schemas.openxmlformats.org/officeDocument/2006/relationships/image" Target="../media/image173.png"/><Relationship Id="rId35" Type="http://schemas.openxmlformats.org/officeDocument/2006/relationships/image" Target="../media/image17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4.svg"/><Relationship Id="rId18" Type="http://schemas.openxmlformats.org/officeDocument/2006/relationships/image" Target="../media/image199.png"/><Relationship Id="rId26" Type="http://schemas.openxmlformats.org/officeDocument/2006/relationships/image" Target="../media/image207.png"/><Relationship Id="rId3" Type="http://schemas.openxmlformats.org/officeDocument/2006/relationships/image" Target="../media/image184.svg"/><Relationship Id="rId21" Type="http://schemas.openxmlformats.org/officeDocument/2006/relationships/image" Target="../media/image202.svg"/><Relationship Id="rId34" Type="http://schemas.openxmlformats.org/officeDocument/2006/relationships/image" Target="../media/image215.png"/><Relationship Id="rId7" Type="http://schemas.openxmlformats.org/officeDocument/2006/relationships/image" Target="../media/image188.svg"/><Relationship Id="rId12" Type="http://schemas.openxmlformats.org/officeDocument/2006/relationships/image" Target="../media/image193.png"/><Relationship Id="rId17" Type="http://schemas.openxmlformats.org/officeDocument/2006/relationships/image" Target="../media/image198.svg"/><Relationship Id="rId25" Type="http://schemas.openxmlformats.org/officeDocument/2006/relationships/image" Target="../media/image206.svg"/><Relationship Id="rId33" Type="http://schemas.openxmlformats.org/officeDocument/2006/relationships/image" Target="../media/image214.svg"/><Relationship Id="rId2" Type="http://schemas.openxmlformats.org/officeDocument/2006/relationships/image" Target="../media/image183.png"/><Relationship Id="rId16" Type="http://schemas.openxmlformats.org/officeDocument/2006/relationships/image" Target="../media/image197.png"/><Relationship Id="rId20" Type="http://schemas.openxmlformats.org/officeDocument/2006/relationships/image" Target="../media/image201.png"/><Relationship Id="rId29" Type="http://schemas.openxmlformats.org/officeDocument/2006/relationships/image" Target="../media/image21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7.png"/><Relationship Id="rId11" Type="http://schemas.openxmlformats.org/officeDocument/2006/relationships/image" Target="../media/image192.svg"/><Relationship Id="rId24" Type="http://schemas.openxmlformats.org/officeDocument/2006/relationships/image" Target="../media/image205.png"/><Relationship Id="rId32" Type="http://schemas.openxmlformats.org/officeDocument/2006/relationships/image" Target="../media/image213.png"/><Relationship Id="rId37" Type="http://schemas.openxmlformats.org/officeDocument/2006/relationships/image" Target="../media/image218.svg"/><Relationship Id="rId5" Type="http://schemas.openxmlformats.org/officeDocument/2006/relationships/image" Target="../media/image186.svg"/><Relationship Id="rId15" Type="http://schemas.openxmlformats.org/officeDocument/2006/relationships/image" Target="../media/image196.svg"/><Relationship Id="rId23" Type="http://schemas.openxmlformats.org/officeDocument/2006/relationships/image" Target="../media/image204.svg"/><Relationship Id="rId28" Type="http://schemas.openxmlformats.org/officeDocument/2006/relationships/image" Target="../media/image209.png"/><Relationship Id="rId36" Type="http://schemas.openxmlformats.org/officeDocument/2006/relationships/image" Target="../media/image217.png"/><Relationship Id="rId10" Type="http://schemas.openxmlformats.org/officeDocument/2006/relationships/image" Target="../media/image191.png"/><Relationship Id="rId19" Type="http://schemas.openxmlformats.org/officeDocument/2006/relationships/image" Target="../media/image200.svg"/><Relationship Id="rId31" Type="http://schemas.openxmlformats.org/officeDocument/2006/relationships/image" Target="../media/image212.svg"/><Relationship Id="rId4" Type="http://schemas.openxmlformats.org/officeDocument/2006/relationships/image" Target="../media/image185.png"/><Relationship Id="rId9" Type="http://schemas.openxmlformats.org/officeDocument/2006/relationships/image" Target="../media/image190.svg"/><Relationship Id="rId14" Type="http://schemas.openxmlformats.org/officeDocument/2006/relationships/image" Target="../media/image195.png"/><Relationship Id="rId22" Type="http://schemas.openxmlformats.org/officeDocument/2006/relationships/image" Target="../media/image203.png"/><Relationship Id="rId27" Type="http://schemas.openxmlformats.org/officeDocument/2006/relationships/image" Target="../media/image208.svg"/><Relationship Id="rId30" Type="http://schemas.openxmlformats.org/officeDocument/2006/relationships/image" Target="../media/image211.png"/><Relationship Id="rId35" Type="http://schemas.openxmlformats.org/officeDocument/2006/relationships/image" Target="../media/image216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svg"/><Relationship Id="rId18" Type="http://schemas.openxmlformats.org/officeDocument/2006/relationships/image" Target="../media/image235.png"/><Relationship Id="rId26" Type="http://schemas.openxmlformats.org/officeDocument/2006/relationships/image" Target="../media/image243.png"/><Relationship Id="rId3" Type="http://schemas.openxmlformats.org/officeDocument/2006/relationships/image" Target="../media/image220.svg"/><Relationship Id="rId21" Type="http://schemas.openxmlformats.org/officeDocument/2006/relationships/image" Target="../media/image238.svg"/><Relationship Id="rId34" Type="http://schemas.openxmlformats.org/officeDocument/2006/relationships/image" Target="../media/image251.png"/><Relationship Id="rId7" Type="http://schemas.openxmlformats.org/officeDocument/2006/relationships/image" Target="../media/image224.svg"/><Relationship Id="rId12" Type="http://schemas.openxmlformats.org/officeDocument/2006/relationships/image" Target="../media/image229.png"/><Relationship Id="rId17" Type="http://schemas.openxmlformats.org/officeDocument/2006/relationships/image" Target="../media/image234.svg"/><Relationship Id="rId25" Type="http://schemas.openxmlformats.org/officeDocument/2006/relationships/image" Target="../media/image242.svg"/><Relationship Id="rId33" Type="http://schemas.openxmlformats.org/officeDocument/2006/relationships/image" Target="../media/image250.svg"/><Relationship Id="rId2" Type="http://schemas.openxmlformats.org/officeDocument/2006/relationships/image" Target="../media/image219.png"/><Relationship Id="rId16" Type="http://schemas.openxmlformats.org/officeDocument/2006/relationships/image" Target="../media/image233.png"/><Relationship Id="rId20" Type="http://schemas.openxmlformats.org/officeDocument/2006/relationships/image" Target="../media/image237.png"/><Relationship Id="rId29" Type="http://schemas.openxmlformats.org/officeDocument/2006/relationships/image" Target="../media/image24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3.png"/><Relationship Id="rId11" Type="http://schemas.openxmlformats.org/officeDocument/2006/relationships/image" Target="../media/image228.svg"/><Relationship Id="rId24" Type="http://schemas.openxmlformats.org/officeDocument/2006/relationships/image" Target="../media/image241.png"/><Relationship Id="rId32" Type="http://schemas.openxmlformats.org/officeDocument/2006/relationships/image" Target="../media/image249.png"/><Relationship Id="rId37" Type="http://schemas.openxmlformats.org/officeDocument/2006/relationships/image" Target="../media/image254.svg"/><Relationship Id="rId5" Type="http://schemas.openxmlformats.org/officeDocument/2006/relationships/image" Target="../media/image222.svg"/><Relationship Id="rId15" Type="http://schemas.openxmlformats.org/officeDocument/2006/relationships/image" Target="../media/image232.svg"/><Relationship Id="rId23" Type="http://schemas.openxmlformats.org/officeDocument/2006/relationships/image" Target="../media/image240.svg"/><Relationship Id="rId28" Type="http://schemas.openxmlformats.org/officeDocument/2006/relationships/image" Target="../media/image245.png"/><Relationship Id="rId36" Type="http://schemas.openxmlformats.org/officeDocument/2006/relationships/image" Target="../media/image253.png"/><Relationship Id="rId10" Type="http://schemas.openxmlformats.org/officeDocument/2006/relationships/image" Target="../media/image227.png"/><Relationship Id="rId19" Type="http://schemas.openxmlformats.org/officeDocument/2006/relationships/image" Target="../media/image236.svg"/><Relationship Id="rId31" Type="http://schemas.openxmlformats.org/officeDocument/2006/relationships/image" Target="../media/image248.svg"/><Relationship Id="rId4" Type="http://schemas.openxmlformats.org/officeDocument/2006/relationships/image" Target="../media/image221.png"/><Relationship Id="rId9" Type="http://schemas.openxmlformats.org/officeDocument/2006/relationships/image" Target="../media/image226.svg"/><Relationship Id="rId14" Type="http://schemas.openxmlformats.org/officeDocument/2006/relationships/image" Target="../media/image231.png"/><Relationship Id="rId22" Type="http://schemas.openxmlformats.org/officeDocument/2006/relationships/image" Target="../media/image239.png"/><Relationship Id="rId27" Type="http://schemas.openxmlformats.org/officeDocument/2006/relationships/image" Target="../media/image244.svg"/><Relationship Id="rId30" Type="http://schemas.openxmlformats.org/officeDocument/2006/relationships/image" Target="../media/image247.png"/><Relationship Id="rId35" Type="http://schemas.openxmlformats.org/officeDocument/2006/relationships/image" Target="../media/image25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6.svg"/><Relationship Id="rId18" Type="http://schemas.openxmlformats.org/officeDocument/2006/relationships/image" Target="../media/image271.png"/><Relationship Id="rId26" Type="http://schemas.openxmlformats.org/officeDocument/2006/relationships/image" Target="../media/image279.png"/><Relationship Id="rId3" Type="http://schemas.openxmlformats.org/officeDocument/2006/relationships/image" Target="../media/image256.svg"/><Relationship Id="rId21" Type="http://schemas.openxmlformats.org/officeDocument/2006/relationships/image" Target="../media/image274.svg"/><Relationship Id="rId7" Type="http://schemas.openxmlformats.org/officeDocument/2006/relationships/image" Target="../media/image260.svg"/><Relationship Id="rId12" Type="http://schemas.openxmlformats.org/officeDocument/2006/relationships/image" Target="../media/image265.png"/><Relationship Id="rId17" Type="http://schemas.openxmlformats.org/officeDocument/2006/relationships/image" Target="../media/image270.svg"/><Relationship Id="rId25" Type="http://schemas.openxmlformats.org/officeDocument/2006/relationships/image" Target="../media/image278.svg"/><Relationship Id="rId33" Type="http://schemas.openxmlformats.org/officeDocument/2006/relationships/image" Target="../media/image286.svg"/><Relationship Id="rId2" Type="http://schemas.openxmlformats.org/officeDocument/2006/relationships/image" Target="../media/image255.png"/><Relationship Id="rId16" Type="http://schemas.openxmlformats.org/officeDocument/2006/relationships/image" Target="../media/image269.png"/><Relationship Id="rId20" Type="http://schemas.openxmlformats.org/officeDocument/2006/relationships/image" Target="../media/image273.png"/><Relationship Id="rId29" Type="http://schemas.openxmlformats.org/officeDocument/2006/relationships/image" Target="../media/image28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9.png"/><Relationship Id="rId11" Type="http://schemas.openxmlformats.org/officeDocument/2006/relationships/image" Target="../media/image264.svg"/><Relationship Id="rId24" Type="http://schemas.openxmlformats.org/officeDocument/2006/relationships/image" Target="../media/image277.png"/><Relationship Id="rId32" Type="http://schemas.openxmlformats.org/officeDocument/2006/relationships/image" Target="../media/image285.png"/><Relationship Id="rId5" Type="http://schemas.openxmlformats.org/officeDocument/2006/relationships/image" Target="../media/image258.svg"/><Relationship Id="rId15" Type="http://schemas.openxmlformats.org/officeDocument/2006/relationships/image" Target="../media/image268.svg"/><Relationship Id="rId23" Type="http://schemas.openxmlformats.org/officeDocument/2006/relationships/image" Target="../media/image276.svg"/><Relationship Id="rId28" Type="http://schemas.openxmlformats.org/officeDocument/2006/relationships/image" Target="../media/image281.png"/><Relationship Id="rId10" Type="http://schemas.openxmlformats.org/officeDocument/2006/relationships/image" Target="../media/image263.png"/><Relationship Id="rId19" Type="http://schemas.openxmlformats.org/officeDocument/2006/relationships/image" Target="../media/image272.svg"/><Relationship Id="rId31" Type="http://schemas.openxmlformats.org/officeDocument/2006/relationships/image" Target="../media/image284.svg"/><Relationship Id="rId4" Type="http://schemas.openxmlformats.org/officeDocument/2006/relationships/image" Target="../media/image257.png"/><Relationship Id="rId9" Type="http://schemas.openxmlformats.org/officeDocument/2006/relationships/image" Target="../media/image262.svg"/><Relationship Id="rId14" Type="http://schemas.openxmlformats.org/officeDocument/2006/relationships/image" Target="../media/image267.png"/><Relationship Id="rId22" Type="http://schemas.openxmlformats.org/officeDocument/2006/relationships/image" Target="../media/image275.png"/><Relationship Id="rId27" Type="http://schemas.openxmlformats.org/officeDocument/2006/relationships/image" Target="../media/image280.svg"/><Relationship Id="rId30" Type="http://schemas.openxmlformats.org/officeDocument/2006/relationships/image" Target="../media/image2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13" Type="http://schemas.openxmlformats.org/officeDocument/2006/relationships/image" Target="../media/image298.svg"/><Relationship Id="rId18" Type="http://schemas.openxmlformats.org/officeDocument/2006/relationships/image" Target="../media/image303.png"/><Relationship Id="rId26" Type="http://schemas.openxmlformats.org/officeDocument/2006/relationships/image" Target="../media/image311.png"/><Relationship Id="rId3" Type="http://schemas.openxmlformats.org/officeDocument/2006/relationships/image" Target="../media/image288.svg"/><Relationship Id="rId21" Type="http://schemas.openxmlformats.org/officeDocument/2006/relationships/image" Target="../media/image306.svg"/><Relationship Id="rId7" Type="http://schemas.openxmlformats.org/officeDocument/2006/relationships/image" Target="../media/image292.svg"/><Relationship Id="rId12" Type="http://schemas.openxmlformats.org/officeDocument/2006/relationships/image" Target="../media/image297.png"/><Relationship Id="rId17" Type="http://schemas.openxmlformats.org/officeDocument/2006/relationships/image" Target="../media/image302.svg"/><Relationship Id="rId25" Type="http://schemas.openxmlformats.org/officeDocument/2006/relationships/image" Target="../media/image310.svg"/><Relationship Id="rId33" Type="http://schemas.openxmlformats.org/officeDocument/2006/relationships/image" Target="../media/image318.svg"/><Relationship Id="rId2" Type="http://schemas.openxmlformats.org/officeDocument/2006/relationships/image" Target="../media/image287.png"/><Relationship Id="rId16" Type="http://schemas.openxmlformats.org/officeDocument/2006/relationships/image" Target="../media/image301.png"/><Relationship Id="rId20" Type="http://schemas.openxmlformats.org/officeDocument/2006/relationships/image" Target="../media/image305.png"/><Relationship Id="rId29" Type="http://schemas.openxmlformats.org/officeDocument/2006/relationships/image" Target="../media/image31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1.png"/><Relationship Id="rId11" Type="http://schemas.openxmlformats.org/officeDocument/2006/relationships/image" Target="../media/image296.svg"/><Relationship Id="rId24" Type="http://schemas.openxmlformats.org/officeDocument/2006/relationships/image" Target="../media/image309.png"/><Relationship Id="rId32" Type="http://schemas.openxmlformats.org/officeDocument/2006/relationships/image" Target="../media/image317.png"/><Relationship Id="rId5" Type="http://schemas.openxmlformats.org/officeDocument/2006/relationships/image" Target="../media/image290.svg"/><Relationship Id="rId15" Type="http://schemas.openxmlformats.org/officeDocument/2006/relationships/image" Target="../media/image300.svg"/><Relationship Id="rId23" Type="http://schemas.openxmlformats.org/officeDocument/2006/relationships/image" Target="../media/image308.svg"/><Relationship Id="rId28" Type="http://schemas.openxmlformats.org/officeDocument/2006/relationships/image" Target="../media/image313.png"/><Relationship Id="rId10" Type="http://schemas.openxmlformats.org/officeDocument/2006/relationships/image" Target="../media/image295.png"/><Relationship Id="rId19" Type="http://schemas.openxmlformats.org/officeDocument/2006/relationships/image" Target="../media/image304.svg"/><Relationship Id="rId31" Type="http://schemas.openxmlformats.org/officeDocument/2006/relationships/image" Target="../media/image316.svg"/><Relationship Id="rId4" Type="http://schemas.openxmlformats.org/officeDocument/2006/relationships/image" Target="../media/image289.png"/><Relationship Id="rId9" Type="http://schemas.openxmlformats.org/officeDocument/2006/relationships/image" Target="../media/image294.sv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Relationship Id="rId27" Type="http://schemas.openxmlformats.org/officeDocument/2006/relationships/image" Target="../media/image312.svg"/><Relationship Id="rId30" Type="http://schemas.openxmlformats.org/officeDocument/2006/relationships/image" Target="../media/image3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png"/><Relationship Id="rId13" Type="http://schemas.openxmlformats.org/officeDocument/2006/relationships/image" Target="../media/image330.svg"/><Relationship Id="rId18" Type="http://schemas.openxmlformats.org/officeDocument/2006/relationships/image" Target="../media/image335.png"/><Relationship Id="rId26" Type="http://schemas.openxmlformats.org/officeDocument/2006/relationships/image" Target="../media/image343.png"/><Relationship Id="rId39" Type="http://schemas.openxmlformats.org/officeDocument/2006/relationships/image" Target="../media/image356.svg"/><Relationship Id="rId3" Type="http://schemas.openxmlformats.org/officeDocument/2006/relationships/image" Target="../media/image320.svg"/><Relationship Id="rId21" Type="http://schemas.openxmlformats.org/officeDocument/2006/relationships/image" Target="../media/image338.svg"/><Relationship Id="rId34" Type="http://schemas.openxmlformats.org/officeDocument/2006/relationships/image" Target="../media/image351.png"/><Relationship Id="rId7" Type="http://schemas.openxmlformats.org/officeDocument/2006/relationships/image" Target="../media/image324.svg"/><Relationship Id="rId12" Type="http://schemas.openxmlformats.org/officeDocument/2006/relationships/image" Target="../media/image329.png"/><Relationship Id="rId17" Type="http://schemas.openxmlformats.org/officeDocument/2006/relationships/image" Target="../media/image334.svg"/><Relationship Id="rId25" Type="http://schemas.openxmlformats.org/officeDocument/2006/relationships/image" Target="../media/image342.svg"/><Relationship Id="rId33" Type="http://schemas.openxmlformats.org/officeDocument/2006/relationships/image" Target="../media/image350.svg"/><Relationship Id="rId38" Type="http://schemas.openxmlformats.org/officeDocument/2006/relationships/image" Target="../media/image355.png"/><Relationship Id="rId2" Type="http://schemas.openxmlformats.org/officeDocument/2006/relationships/image" Target="../media/image319.png"/><Relationship Id="rId16" Type="http://schemas.openxmlformats.org/officeDocument/2006/relationships/image" Target="../media/image333.png"/><Relationship Id="rId20" Type="http://schemas.openxmlformats.org/officeDocument/2006/relationships/image" Target="../media/image337.png"/><Relationship Id="rId29" Type="http://schemas.openxmlformats.org/officeDocument/2006/relationships/image" Target="../media/image34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3.png"/><Relationship Id="rId11" Type="http://schemas.openxmlformats.org/officeDocument/2006/relationships/image" Target="../media/image328.svg"/><Relationship Id="rId24" Type="http://schemas.openxmlformats.org/officeDocument/2006/relationships/image" Target="../media/image341.png"/><Relationship Id="rId32" Type="http://schemas.openxmlformats.org/officeDocument/2006/relationships/image" Target="../media/image349.png"/><Relationship Id="rId37" Type="http://schemas.openxmlformats.org/officeDocument/2006/relationships/image" Target="../media/image354.svg"/><Relationship Id="rId5" Type="http://schemas.openxmlformats.org/officeDocument/2006/relationships/image" Target="../media/image322.svg"/><Relationship Id="rId15" Type="http://schemas.openxmlformats.org/officeDocument/2006/relationships/image" Target="../media/image332.svg"/><Relationship Id="rId23" Type="http://schemas.openxmlformats.org/officeDocument/2006/relationships/image" Target="../media/image340.svg"/><Relationship Id="rId28" Type="http://schemas.openxmlformats.org/officeDocument/2006/relationships/image" Target="../media/image345.png"/><Relationship Id="rId36" Type="http://schemas.openxmlformats.org/officeDocument/2006/relationships/image" Target="../media/image353.png"/><Relationship Id="rId10" Type="http://schemas.openxmlformats.org/officeDocument/2006/relationships/image" Target="../media/image327.png"/><Relationship Id="rId19" Type="http://schemas.openxmlformats.org/officeDocument/2006/relationships/image" Target="../media/image336.svg"/><Relationship Id="rId31" Type="http://schemas.openxmlformats.org/officeDocument/2006/relationships/image" Target="../media/image348.svg"/><Relationship Id="rId4" Type="http://schemas.openxmlformats.org/officeDocument/2006/relationships/image" Target="../media/image321.png"/><Relationship Id="rId9" Type="http://schemas.openxmlformats.org/officeDocument/2006/relationships/image" Target="../media/image326.svg"/><Relationship Id="rId14" Type="http://schemas.openxmlformats.org/officeDocument/2006/relationships/image" Target="../media/image331.png"/><Relationship Id="rId22" Type="http://schemas.openxmlformats.org/officeDocument/2006/relationships/image" Target="../media/image339.png"/><Relationship Id="rId27" Type="http://schemas.openxmlformats.org/officeDocument/2006/relationships/image" Target="../media/image344.svg"/><Relationship Id="rId30" Type="http://schemas.openxmlformats.org/officeDocument/2006/relationships/image" Target="../media/image347.png"/><Relationship Id="rId35" Type="http://schemas.openxmlformats.org/officeDocument/2006/relationships/image" Target="../media/image352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image" Target="../media/image368.svg"/><Relationship Id="rId18" Type="http://schemas.openxmlformats.org/officeDocument/2006/relationships/image" Target="../media/image373.png"/><Relationship Id="rId26" Type="http://schemas.openxmlformats.org/officeDocument/2006/relationships/image" Target="../media/image381.png"/><Relationship Id="rId3" Type="http://schemas.openxmlformats.org/officeDocument/2006/relationships/image" Target="../media/image358.svg"/><Relationship Id="rId21" Type="http://schemas.openxmlformats.org/officeDocument/2006/relationships/image" Target="../media/image376.svg"/><Relationship Id="rId34" Type="http://schemas.openxmlformats.org/officeDocument/2006/relationships/image" Target="../media/image389.png"/><Relationship Id="rId7" Type="http://schemas.openxmlformats.org/officeDocument/2006/relationships/image" Target="../media/image362.svg"/><Relationship Id="rId12" Type="http://schemas.openxmlformats.org/officeDocument/2006/relationships/image" Target="../media/image367.png"/><Relationship Id="rId17" Type="http://schemas.openxmlformats.org/officeDocument/2006/relationships/image" Target="../media/image372.svg"/><Relationship Id="rId25" Type="http://schemas.openxmlformats.org/officeDocument/2006/relationships/image" Target="../media/image380.svg"/><Relationship Id="rId33" Type="http://schemas.openxmlformats.org/officeDocument/2006/relationships/image" Target="../media/image388.svg"/><Relationship Id="rId2" Type="http://schemas.openxmlformats.org/officeDocument/2006/relationships/image" Target="../media/image357.png"/><Relationship Id="rId16" Type="http://schemas.openxmlformats.org/officeDocument/2006/relationships/image" Target="../media/image371.png"/><Relationship Id="rId20" Type="http://schemas.openxmlformats.org/officeDocument/2006/relationships/image" Target="../media/image375.png"/><Relationship Id="rId29" Type="http://schemas.openxmlformats.org/officeDocument/2006/relationships/image" Target="../media/image38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1.png"/><Relationship Id="rId11" Type="http://schemas.openxmlformats.org/officeDocument/2006/relationships/image" Target="../media/image366.svg"/><Relationship Id="rId24" Type="http://schemas.openxmlformats.org/officeDocument/2006/relationships/image" Target="../media/image379.png"/><Relationship Id="rId32" Type="http://schemas.openxmlformats.org/officeDocument/2006/relationships/image" Target="../media/image387.png"/><Relationship Id="rId37" Type="http://schemas.openxmlformats.org/officeDocument/2006/relationships/image" Target="../media/image392.svg"/><Relationship Id="rId5" Type="http://schemas.openxmlformats.org/officeDocument/2006/relationships/image" Target="../media/image360.svg"/><Relationship Id="rId15" Type="http://schemas.openxmlformats.org/officeDocument/2006/relationships/image" Target="../media/image370.svg"/><Relationship Id="rId23" Type="http://schemas.openxmlformats.org/officeDocument/2006/relationships/image" Target="../media/image378.svg"/><Relationship Id="rId28" Type="http://schemas.openxmlformats.org/officeDocument/2006/relationships/image" Target="../media/image383.png"/><Relationship Id="rId36" Type="http://schemas.openxmlformats.org/officeDocument/2006/relationships/image" Target="../media/image391.png"/><Relationship Id="rId10" Type="http://schemas.openxmlformats.org/officeDocument/2006/relationships/image" Target="../media/image365.png"/><Relationship Id="rId19" Type="http://schemas.openxmlformats.org/officeDocument/2006/relationships/image" Target="../media/image374.svg"/><Relationship Id="rId31" Type="http://schemas.openxmlformats.org/officeDocument/2006/relationships/image" Target="../media/image386.svg"/><Relationship Id="rId4" Type="http://schemas.openxmlformats.org/officeDocument/2006/relationships/image" Target="../media/image359.png"/><Relationship Id="rId9" Type="http://schemas.openxmlformats.org/officeDocument/2006/relationships/image" Target="../media/image364.svg"/><Relationship Id="rId14" Type="http://schemas.openxmlformats.org/officeDocument/2006/relationships/image" Target="../media/image369.png"/><Relationship Id="rId22" Type="http://schemas.openxmlformats.org/officeDocument/2006/relationships/image" Target="../media/image377.png"/><Relationship Id="rId27" Type="http://schemas.openxmlformats.org/officeDocument/2006/relationships/image" Target="../media/image382.svg"/><Relationship Id="rId30" Type="http://schemas.openxmlformats.org/officeDocument/2006/relationships/image" Target="../media/image385.png"/><Relationship Id="rId35" Type="http://schemas.openxmlformats.org/officeDocument/2006/relationships/image" Target="../media/image39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hyperlink" Target="https://team.veeam.com/brandspace/Pages/Presentations-Graphics.aspx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404.svg"/><Relationship Id="rId18" Type="http://schemas.openxmlformats.org/officeDocument/2006/relationships/image" Target="../media/image409.png"/><Relationship Id="rId26" Type="http://schemas.openxmlformats.org/officeDocument/2006/relationships/image" Target="../media/image417.png"/><Relationship Id="rId3" Type="http://schemas.openxmlformats.org/officeDocument/2006/relationships/image" Target="../media/image394.svg"/><Relationship Id="rId21" Type="http://schemas.openxmlformats.org/officeDocument/2006/relationships/image" Target="../media/image412.svg"/><Relationship Id="rId34" Type="http://schemas.openxmlformats.org/officeDocument/2006/relationships/image" Target="../media/image425.png"/><Relationship Id="rId7" Type="http://schemas.openxmlformats.org/officeDocument/2006/relationships/image" Target="../media/image398.svg"/><Relationship Id="rId12" Type="http://schemas.openxmlformats.org/officeDocument/2006/relationships/image" Target="../media/image403.png"/><Relationship Id="rId17" Type="http://schemas.openxmlformats.org/officeDocument/2006/relationships/image" Target="../media/image408.svg"/><Relationship Id="rId25" Type="http://schemas.openxmlformats.org/officeDocument/2006/relationships/image" Target="../media/image416.svg"/><Relationship Id="rId33" Type="http://schemas.openxmlformats.org/officeDocument/2006/relationships/image" Target="../media/image424.svg"/><Relationship Id="rId2" Type="http://schemas.openxmlformats.org/officeDocument/2006/relationships/image" Target="../media/image393.png"/><Relationship Id="rId16" Type="http://schemas.openxmlformats.org/officeDocument/2006/relationships/image" Target="../media/image407.png"/><Relationship Id="rId20" Type="http://schemas.openxmlformats.org/officeDocument/2006/relationships/image" Target="../media/image411.png"/><Relationship Id="rId29" Type="http://schemas.openxmlformats.org/officeDocument/2006/relationships/image" Target="../media/image42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7.png"/><Relationship Id="rId11" Type="http://schemas.openxmlformats.org/officeDocument/2006/relationships/image" Target="../media/image402.svg"/><Relationship Id="rId24" Type="http://schemas.openxmlformats.org/officeDocument/2006/relationships/image" Target="../media/image415.png"/><Relationship Id="rId32" Type="http://schemas.openxmlformats.org/officeDocument/2006/relationships/image" Target="../media/image423.png"/><Relationship Id="rId37" Type="http://schemas.openxmlformats.org/officeDocument/2006/relationships/image" Target="../media/image428.svg"/><Relationship Id="rId5" Type="http://schemas.openxmlformats.org/officeDocument/2006/relationships/image" Target="../media/image396.svg"/><Relationship Id="rId15" Type="http://schemas.openxmlformats.org/officeDocument/2006/relationships/image" Target="../media/image406.svg"/><Relationship Id="rId23" Type="http://schemas.openxmlformats.org/officeDocument/2006/relationships/image" Target="../media/image414.svg"/><Relationship Id="rId28" Type="http://schemas.openxmlformats.org/officeDocument/2006/relationships/image" Target="../media/image419.png"/><Relationship Id="rId36" Type="http://schemas.openxmlformats.org/officeDocument/2006/relationships/image" Target="../media/image427.png"/><Relationship Id="rId10" Type="http://schemas.openxmlformats.org/officeDocument/2006/relationships/image" Target="../media/image401.png"/><Relationship Id="rId19" Type="http://schemas.openxmlformats.org/officeDocument/2006/relationships/image" Target="../media/image410.svg"/><Relationship Id="rId31" Type="http://schemas.openxmlformats.org/officeDocument/2006/relationships/image" Target="../media/image422.svg"/><Relationship Id="rId4" Type="http://schemas.openxmlformats.org/officeDocument/2006/relationships/image" Target="../media/image395.png"/><Relationship Id="rId9" Type="http://schemas.openxmlformats.org/officeDocument/2006/relationships/image" Target="../media/image400.svg"/><Relationship Id="rId14" Type="http://schemas.openxmlformats.org/officeDocument/2006/relationships/image" Target="../media/image405.png"/><Relationship Id="rId22" Type="http://schemas.openxmlformats.org/officeDocument/2006/relationships/image" Target="../media/image413.png"/><Relationship Id="rId27" Type="http://schemas.openxmlformats.org/officeDocument/2006/relationships/image" Target="../media/image418.svg"/><Relationship Id="rId30" Type="http://schemas.openxmlformats.org/officeDocument/2006/relationships/image" Target="../media/image421.png"/><Relationship Id="rId35" Type="http://schemas.openxmlformats.org/officeDocument/2006/relationships/image" Target="../media/image42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430.svg"/><Relationship Id="rId7" Type="http://schemas.openxmlformats.org/officeDocument/2006/relationships/image" Target="../media/image434.svg"/><Relationship Id="rId2" Type="http://schemas.openxmlformats.org/officeDocument/2006/relationships/image" Target="../media/image4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3.png"/><Relationship Id="rId5" Type="http://schemas.openxmlformats.org/officeDocument/2006/relationships/image" Target="../media/image432.svg"/><Relationship Id="rId4" Type="http://schemas.openxmlformats.org/officeDocument/2006/relationships/image" Target="../media/image431.png"/><Relationship Id="rId9" Type="http://schemas.openxmlformats.org/officeDocument/2006/relationships/image" Target="../media/image43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8.svg"/><Relationship Id="rId18" Type="http://schemas.openxmlformats.org/officeDocument/2006/relationships/image" Target="../media/image453.png"/><Relationship Id="rId26" Type="http://schemas.openxmlformats.org/officeDocument/2006/relationships/image" Target="../media/image461.png"/><Relationship Id="rId39" Type="http://schemas.openxmlformats.org/officeDocument/2006/relationships/image" Target="../media/image474.svg"/><Relationship Id="rId3" Type="http://schemas.openxmlformats.org/officeDocument/2006/relationships/image" Target="../media/image438.svg"/><Relationship Id="rId21" Type="http://schemas.openxmlformats.org/officeDocument/2006/relationships/image" Target="../media/image456.svg"/><Relationship Id="rId34" Type="http://schemas.openxmlformats.org/officeDocument/2006/relationships/image" Target="../media/image469.png"/><Relationship Id="rId42" Type="http://schemas.openxmlformats.org/officeDocument/2006/relationships/image" Target="../media/image477.png"/><Relationship Id="rId47" Type="http://schemas.openxmlformats.org/officeDocument/2006/relationships/image" Target="../media/image482.svg"/><Relationship Id="rId7" Type="http://schemas.openxmlformats.org/officeDocument/2006/relationships/image" Target="../media/image442.svg"/><Relationship Id="rId12" Type="http://schemas.openxmlformats.org/officeDocument/2006/relationships/image" Target="../media/image447.png"/><Relationship Id="rId17" Type="http://schemas.openxmlformats.org/officeDocument/2006/relationships/image" Target="../media/image452.svg"/><Relationship Id="rId25" Type="http://schemas.openxmlformats.org/officeDocument/2006/relationships/image" Target="../media/image460.svg"/><Relationship Id="rId33" Type="http://schemas.openxmlformats.org/officeDocument/2006/relationships/image" Target="../media/image468.svg"/><Relationship Id="rId38" Type="http://schemas.openxmlformats.org/officeDocument/2006/relationships/image" Target="../media/image473.png"/><Relationship Id="rId46" Type="http://schemas.openxmlformats.org/officeDocument/2006/relationships/image" Target="../media/image481.png"/><Relationship Id="rId2" Type="http://schemas.openxmlformats.org/officeDocument/2006/relationships/image" Target="../media/image437.png"/><Relationship Id="rId16" Type="http://schemas.openxmlformats.org/officeDocument/2006/relationships/image" Target="../media/image451.png"/><Relationship Id="rId20" Type="http://schemas.openxmlformats.org/officeDocument/2006/relationships/image" Target="../media/image455.png"/><Relationship Id="rId29" Type="http://schemas.openxmlformats.org/officeDocument/2006/relationships/image" Target="../media/image464.svg"/><Relationship Id="rId41" Type="http://schemas.openxmlformats.org/officeDocument/2006/relationships/image" Target="../media/image47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1.png"/><Relationship Id="rId11" Type="http://schemas.openxmlformats.org/officeDocument/2006/relationships/image" Target="../media/image446.svg"/><Relationship Id="rId24" Type="http://schemas.openxmlformats.org/officeDocument/2006/relationships/image" Target="../media/image459.png"/><Relationship Id="rId32" Type="http://schemas.openxmlformats.org/officeDocument/2006/relationships/image" Target="../media/image467.png"/><Relationship Id="rId37" Type="http://schemas.openxmlformats.org/officeDocument/2006/relationships/image" Target="../media/image472.svg"/><Relationship Id="rId40" Type="http://schemas.openxmlformats.org/officeDocument/2006/relationships/image" Target="../media/image475.png"/><Relationship Id="rId45" Type="http://schemas.openxmlformats.org/officeDocument/2006/relationships/image" Target="../media/image480.svg"/><Relationship Id="rId5" Type="http://schemas.openxmlformats.org/officeDocument/2006/relationships/image" Target="../media/image440.svg"/><Relationship Id="rId15" Type="http://schemas.openxmlformats.org/officeDocument/2006/relationships/image" Target="../media/image450.svg"/><Relationship Id="rId23" Type="http://schemas.openxmlformats.org/officeDocument/2006/relationships/image" Target="../media/image458.svg"/><Relationship Id="rId28" Type="http://schemas.openxmlformats.org/officeDocument/2006/relationships/image" Target="../media/image463.png"/><Relationship Id="rId36" Type="http://schemas.openxmlformats.org/officeDocument/2006/relationships/image" Target="../media/image471.png"/><Relationship Id="rId49" Type="http://schemas.openxmlformats.org/officeDocument/2006/relationships/image" Target="../media/image484.svg"/><Relationship Id="rId10" Type="http://schemas.openxmlformats.org/officeDocument/2006/relationships/image" Target="../media/image445.png"/><Relationship Id="rId19" Type="http://schemas.openxmlformats.org/officeDocument/2006/relationships/image" Target="../media/image454.svg"/><Relationship Id="rId31" Type="http://schemas.openxmlformats.org/officeDocument/2006/relationships/image" Target="../media/image466.svg"/><Relationship Id="rId44" Type="http://schemas.openxmlformats.org/officeDocument/2006/relationships/image" Target="../media/image479.png"/><Relationship Id="rId4" Type="http://schemas.openxmlformats.org/officeDocument/2006/relationships/image" Target="../media/image439.png"/><Relationship Id="rId9" Type="http://schemas.openxmlformats.org/officeDocument/2006/relationships/image" Target="../media/image444.svg"/><Relationship Id="rId14" Type="http://schemas.openxmlformats.org/officeDocument/2006/relationships/image" Target="../media/image449.png"/><Relationship Id="rId22" Type="http://schemas.openxmlformats.org/officeDocument/2006/relationships/image" Target="../media/image457.png"/><Relationship Id="rId27" Type="http://schemas.openxmlformats.org/officeDocument/2006/relationships/image" Target="../media/image462.svg"/><Relationship Id="rId30" Type="http://schemas.openxmlformats.org/officeDocument/2006/relationships/image" Target="../media/image465.png"/><Relationship Id="rId35" Type="http://schemas.openxmlformats.org/officeDocument/2006/relationships/image" Target="../media/image470.svg"/><Relationship Id="rId43" Type="http://schemas.openxmlformats.org/officeDocument/2006/relationships/image" Target="../media/image478.svg"/><Relationship Id="rId48" Type="http://schemas.openxmlformats.org/officeDocument/2006/relationships/image" Target="../media/image483.png"/><Relationship Id="rId8" Type="http://schemas.openxmlformats.org/officeDocument/2006/relationships/image" Target="../media/image4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13" Type="http://schemas.openxmlformats.org/officeDocument/2006/relationships/image" Target="../media/image496.svg"/><Relationship Id="rId18" Type="http://schemas.openxmlformats.org/officeDocument/2006/relationships/image" Target="../media/image501.png"/><Relationship Id="rId26" Type="http://schemas.openxmlformats.org/officeDocument/2006/relationships/image" Target="../media/image509.png"/><Relationship Id="rId3" Type="http://schemas.openxmlformats.org/officeDocument/2006/relationships/image" Target="../media/image486.svg"/><Relationship Id="rId21" Type="http://schemas.openxmlformats.org/officeDocument/2006/relationships/image" Target="../media/image504.svg"/><Relationship Id="rId34" Type="http://schemas.openxmlformats.org/officeDocument/2006/relationships/image" Target="../media/image517.png"/><Relationship Id="rId7" Type="http://schemas.openxmlformats.org/officeDocument/2006/relationships/image" Target="../media/image490.svg"/><Relationship Id="rId12" Type="http://schemas.openxmlformats.org/officeDocument/2006/relationships/image" Target="../media/image495.png"/><Relationship Id="rId17" Type="http://schemas.openxmlformats.org/officeDocument/2006/relationships/image" Target="../media/image500.svg"/><Relationship Id="rId25" Type="http://schemas.openxmlformats.org/officeDocument/2006/relationships/image" Target="../media/image508.svg"/><Relationship Id="rId33" Type="http://schemas.openxmlformats.org/officeDocument/2006/relationships/image" Target="../media/image516.svg"/><Relationship Id="rId2" Type="http://schemas.openxmlformats.org/officeDocument/2006/relationships/image" Target="../media/image485.png"/><Relationship Id="rId16" Type="http://schemas.openxmlformats.org/officeDocument/2006/relationships/image" Target="../media/image499.png"/><Relationship Id="rId20" Type="http://schemas.openxmlformats.org/officeDocument/2006/relationships/image" Target="../media/image503.png"/><Relationship Id="rId29" Type="http://schemas.openxmlformats.org/officeDocument/2006/relationships/image" Target="../media/image512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9.png"/><Relationship Id="rId11" Type="http://schemas.openxmlformats.org/officeDocument/2006/relationships/image" Target="../media/image494.svg"/><Relationship Id="rId24" Type="http://schemas.openxmlformats.org/officeDocument/2006/relationships/image" Target="../media/image507.png"/><Relationship Id="rId32" Type="http://schemas.openxmlformats.org/officeDocument/2006/relationships/image" Target="../media/image515.png"/><Relationship Id="rId37" Type="http://schemas.openxmlformats.org/officeDocument/2006/relationships/image" Target="../media/image520.svg"/><Relationship Id="rId5" Type="http://schemas.openxmlformats.org/officeDocument/2006/relationships/image" Target="../media/image488.svg"/><Relationship Id="rId15" Type="http://schemas.openxmlformats.org/officeDocument/2006/relationships/image" Target="../media/image498.svg"/><Relationship Id="rId23" Type="http://schemas.openxmlformats.org/officeDocument/2006/relationships/image" Target="../media/image506.svg"/><Relationship Id="rId28" Type="http://schemas.openxmlformats.org/officeDocument/2006/relationships/image" Target="../media/image511.png"/><Relationship Id="rId36" Type="http://schemas.openxmlformats.org/officeDocument/2006/relationships/image" Target="../media/image519.png"/><Relationship Id="rId10" Type="http://schemas.openxmlformats.org/officeDocument/2006/relationships/image" Target="../media/image493.png"/><Relationship Id="rId19" Type="http://schemas.openxmlformats.org/officeDocument/2006/relationships/image" Target="../media/image502.svg"/><Relationship Id="rId31" Type="http://schemas.openxmlformats.org/officeDocument/2006/relationships/image" Target="../media/image514.svg"/><Relationship Id="rId4" Type="http://schemas.openxmlformats.org/officeDocument/2006/relationships/image" Target="../media/image487.png"/><Relationship Id="rId9" Type="http://schemas.openxmlformats.org/officeDocument/2006/relationships/image" Target="../media/image492.svg"/><Relationship Id="rId14" Type="http://schemas.openxmlformats.org/officeDocument/2006/relationships/image" Target="../media/image497.png"/><Relationship Id="rId22" Type="http://schemas.openxmlformats.org/officeDocument/2006/relationships/image" Target="../media/image505.png"/><Relationship Id="rId27" Type="http://schemas.openxmlformats.org/officeDocument/2006/relationships/image" Target="../media/image510.svg"/><Relationship Id="rId30" Type="http://schemas.openxmlformats.org/officeDocument/2006/relationships/image" Target="../media/image513.png"/><Relationship Id="rId35" Type="http://schemas.openxmlformats.org/officeDocument/2006/relationships/image" Target="../media/image51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png"/><Relationship Id="rId13" Type="http://schemas.openxmlformats.org/officeDocument/2006/relationships/image" Target="../media/image532.svg"/><Relationship Id="rId18" Type="http://schemas.openxmlformats.org/officeDocument/2006/relationships/image" Target="../media/image537.png"/><Relationship Id="rId26" Type="http://schemas.openxmlformats.org/officeDocument/2006/relationships/image" Target="../media/image545.png"/><Relationship Id="rId39" Type="http://schemas.openxmlformats.org/officeDocument/2006/relationships/image" Target="../media/image558.svg"/><Relationship Id="rId3" Type="http://schemas.openxmlformats.org/officeDocument/2006/relationships/image" Target="../media/image522.svg"/><Relationship Id="rId21" Type="http://schemas.openxmlformats.org/officeDocument/2006/relationships/image" Target="../media/image540.svg"/><Relationship Id="rId34" Type="http://schemas.openxmlformats.org/officeDocument/2006/relationships/image" Target="../media/image553.png"/><Relationship Id="rId7" Type="http://schemas.openxmlformats.org/officeDocument/2006/relationships/image" Target="../media/image526.svg"/><Relationship Id="rId12" Type="http://schemas.openxmlformats.org/officeDocument/2006/relationships/image" Target="../media/image531.png"/><Relationship Id="rId17" Type="http://schemas.openxmlformats.org/officeDocument/2006/relationships/image" Target="../media/image536.svg"/><Relationship Id="rId25" Type="http://schemas.openxmlformats.org/officeDocument/2006/relationships/image" Target="../media/image544.svg"/><Relationship Id="rId33" Type="http://schemas.openxmlformats.org/officeDocument/2006/relationships/image" Target="../media/image552.svg"/><Relationship Id="rId38" Type="http://schemas.openxmlformats.org/officeDocument/2006/relationships/image" Target="../media/image557.png"/><Relationship Id="rId2" Type="http://schemas.openxmlformats.org/officeDocument/2006/relationships/image" Target="../media/image521.png"/><Relationship Id="rId16" Type="http://schemas.openxmlformats.org/officeDocument/2006/relationships/image" Target="../media/image535.png"/><Relationship Id="rId20" Type="http://schemas.openxmlformats.org/officeDocument/2006/relationships/image" Target="../media/image539.png"/><Relationship Id="rId29" Type="http://schemas.openxmlformats.org/officeDocument/2006/relationships/image" Target="../media/image54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5.png"/><Relationship Id="rId11" Type="http://schemas.openxmlformats.org/officeDocument/2006/relationships/image" Target="../media/image530.svg"/><Relationship Id="rId24" Type="http://schemas.openxmlformats.org/officeDocument/2006/relationships/image" Target="../media/image543.png"/><Relationship Id="rId32" Type="http://schemas.openxmlformats.org/officeDocument/2006/relationships/image" Target="../media/image551.png"/><Relationship Id="rId37" Type="http://schemas.openxmlformats.org/officeDocument/2006/relationships/image" Target="../media/image556.svg"/><Relationship Id="rId5" Type="http://schemas.openxmlformats.org/officeDocument/2006/relationships/image" Target="../media/image524.svg"/><Relationship Id="rId15" Type="http://schemas.openxmlformats.org/officeDocument/2006/relationships/image" Target="../media/image534.svg"/><Relationship Id="rId23" Type="http://schemas.openxmlformats.org/officeDocument/2006/relationships/image" Target="../media/image542.svg"/><Relationship Id="rId28" Type="http://schemas.openxmlformats.org/officeDocument/2006/relationships/image" Target="../media/image547.png"/><Relationship Id="rId36" Type="http://schemas.openxmlformats.org/officeDocument/2006/relationships/image" Target="../media/image555.png"/><Relationship Id="rId10" Type="http://schemas.openxmlformats.org/officeDocument/2006/relationships/image" Target="../media/image529.png"/><Relationship Id="rId19" Type="http://schemas.openxmlformats.org/officeDocument/2006/relationships/image" Target="../media/image538.svg"/><Relationship Id="rId31" Type="http://schemas.openxmlformats.org/officeDocument/2006/relationships/image" Target="../media/image550.svg"/><Relationship Id="rId4" Type="http://schemas.openxmlformats.org/officeDocument/2006/relationships/image" Target="../media/image523.png"/><Relationship Id="rId9" Type="http://schemas.openxmlformats.org/officeDocument/2006/relationships/image" Target="../media/image528.svg"/><Relationship Id="rId14" Type="http://schemas.openxmlformats.org/officeDocument/2006/relationships/image" Target="../media/image533.png"/><Relationship Id="rId22" Type="http://schemas.openxmlformats.org/officeDocument/2006/relationships/image" Target="../media/image541.png"/><Relationship Id="rId27" Type="http://schemas.openxmlformats.org/officeDocument/2006/relationships/image" Target="../media/image546.svg"/><Relationship Id="rId30" Type="http://schemas.openxmlformats.org/officeDocument/2006/relationships/image" Target="../media/image549.png"/><Relationship Id="rId35" Type="http://schemas.openxmlformats.org/officeDocument/2006/relationships/image" Target="../media/image55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sv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2.svg"/><Relationship Id="rId4" Type="http://schemas.openxmlformats.org/officeDocument/2006/relationships/image" Target="../media/image5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team.veeam.com/brandspace/Pages/creative_services_tasks.aspx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24.svg"/><Relationship Id="rId10" Type="http://schemas.openxmlformats.org/officeDocument/2006/relationships/image" Target="../media/image28.svg"/><Relationship Id="rId4" Type="http://schemas.openxmlformats.org/officeDocument/2006/relationships/image" Target="../media/image23.pn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3" Type="http://schemas.openxmlformats.org/officeDocument/2006/relationships/image" Target="../media/image36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7" Type="http://schemas.openxmlformats.org/officeDocument/2006/relationships/image" Target="../media/image40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svg"/><Relationship Id="rId41" Type="http://schemas.openxmlformats.org/officeDocument/2006/relationships/image" Target="../media/image70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11" Type="http://schemas.openxmlformats.org/officeDocument/2006/relationships/image" Target="../media/image28.sv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5" Type="http://schemas.openxmlformats.org/officeDocument/2006/relationships/image" Target="../media/image38.sv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27.png"/><Relationship Id="rId19" Type="http://schemas.openxmlformats.org/officeDocument/2006/relationships/image" Target="../media/image48.svg"/><Relationship Id="rId31" Type="http://schemas.openxmlformats.org/officeDocument/2006/relationships/image" Target="../media/image60.svg"/><Relationship Id="rId4" Type="http://schemas.openxmlformats.org/officeDocument/2006/relationships/image" Target="../media/image37.png"/><Relationship Id="rId9" Type="http://schemas.openxmlformats.org/officeDocument/2006/relationships/image" Target="../media/image26.sv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0.svg"/><Relationship Id="rId18" Type="http://schemas.openxmlformats.org/officeDocument/2006/relationships/image" Target="../media/image85.png"/><Relationship Id="rId3" Type="http://schemas.openxmlformats.org/officeDocument/2006/relationships/image" Target="../media/image72.svg"/><Relationship Id="rId21" Type="http://schemas.openxmlformats.org/officeDocument/2006/relationships/image" Target="../media/image88.svg"/><Relationship Id="rId7" Type="http://schemas.openxmlformats.org/officeDocument/2006/relationships/image" Target="../media/image76.svg"/><Relationship Id="rId12" Type="http://schemas.openxmlformats.org/officeDocument/2006/relationships/image" Target="../media/image79.png"/><Relationship Id="rId17" Type="http://schemas.openxmlformats.org/officeDocument/2006/relationships/image" Target="../media/image84.svg"/><Relationship Id="rId2" Type="http://schemas.openxmlformats.org/officeDocument/2006/relationships/image" Target="../media/image71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11" Type="http://schemas.openxmlformats.org/officeDocument/2006/relationships/image" Target="../media/image20.svg"/><Relationship Id="rId5" Type="http://schemas.openxmlformats.org/officeDocument/2006/relationships/image" Target="../media/image74.svg"/><Relationship Id="rId15" Type="http://schemas.openxmlformats.org/officeDocument/2006/relationships/image" Target="../media/image82.svg"/><Relationship Id="rId23" Type="http://schemas.openxmlformats.org/officeDocument/2006/relationships/image" Target="../media/image90.svg"/><Relationship Id="rId10" Type="http://schemas.openxmlformats.org/officeDocument/2006/relationships/image" Target="../media/image19.png"/><Relationship Id="rId19" Type="http://schemas.openxmlformats.org/officeDocument/2006/relationships/image" Target="../media/image86.svg"/><Relationship Id="rId4" Type="http://schemas.openxmlformats.org/officeDocument/2006/relationships/image" Target="../media/image73.png"/><Relationship Id="rId9" Type="http://schemas.openxmlformats.org/officeDocument/2006/relationships/image" Target="../media/image78.sv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svg"/><Relationship Id="rId18" Type="http://schemas.openxmlformats.org/officeDocument/2006/relationships/image" Target="../media/image107.png"/><Relationship Id="rId3" Type="http://schemas.openxmlformats.org/officeDocument/2006/relationships/image" Target="../media/image92.svg"/><Relationship Id="rId21" Type="http://schemas.openxmlformats.org/officeDocument/2006/relationships/image" Target="../media/image110.svg"/><Relationship Id="rId7" Type="http://schemas.openxmlformats.org/officeDocument/2006/relationships/image" Target="../media/image96.svg"/><Relationship Id="rId12" Type="http://schemas.openxmlformats.org/officeDocument/2006/relationships/image" Target="../media/image101.png"/><Relationship Id="rId17" Type="http://schemas.openxmlformats.org/officeDocument/2006/relationships/image" Target="../media/image106.sv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100.svg"/><Relationship Id="rId5" Type="http://schemas.openxmlformats.org/officeDocument/2006/relationships/image" Target="../media/image94.svg"/><Relationship Id="rId15" Type="http://schemas.openxmlformats.org/officeDocument/2006/relationships/image" Target="../media/image104.svg"/><Relationship Id="rId10" Type="http://schemas.openxmlformats.org/officeDocument/2006/relationships/image" Target="../media/image99.png"/><Relationship Id="rId19" Type="http://schemas.openxmlformats.org/officeDocument/2006/relationships/image" Target="../media/image108.svg"/><Relationship Id="rId4" Type="http://schemas.openxmlformats.org/officeDocument/2006/relationships/image" Target="../media/image93.png"/><Relationship Id="rId9" Type="http://schemas.openxmlformats.org/officeDocument/2006/relationships/image" Target="../media/image98.svg"/><Relationship Id="rId1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9" Type="http://schemas.openxmlformats.org/officeDocument/2006/relationships/image" Target="../media/image146.svg"/><Relationship Id="rId3" Type="http://schemas.openxmlformats.org/officeDocument/2006/relationships/image" Target="../media/image112.svg"/><Relationship Id="rId21" Type="http://schemas.openxmlformats.org/officeDocument/2006/relationships/image" Target="../media/image128.svg"/><Relationship Id="rId34" Type="http://schemas.openxmlformats.org/officeDocument/2006/relationships/image" Target="../media/image141.png"/><Relationship Id="rId7" Type="http://schemas.openxmlformats.org/officeDocument/2006/relationships/image" Target="../media/image116.svg"/><Relationship Id="rId12" Type="http://schemas.openxmlformats.org/officeDocument/2006/relationships/image" Target="../media/image121.png"/><Relationship Id="rId17" Type="http://schemas.openxmlformats.org/officeDocument/2006/relationships/image" Target="../media/image34.svg"/><Relationship Id="rId25" Type="http://schemas.openxmlformats.org/officeDocument/2006/relationships/image" Target="../media/image132.svg"/><Relationship Id="rId33" Type="http://schemas.openxmlformats.org/officeDocument/2006/relationships/image" Target="../media/image140.svg"/><Relationship Id="rId38" Type="http://schemas.openxmlformats.org/officeDocument/2006/relationships/image" Target="../media/image145.png"/><Relationship Id="rId2" Type="http://schemas.openxmlformats.org/officeDocument/2006/relationships/image" Target="../media/image111.png"/><Relationship Id="rId16" Type="http://schemas.openxmlformats.org/officeDocument/2006/relationships/image" Target="../media/image33.png"/><Relationship Id="rId20" Type="http://schemas.openxmlformats.org/officeDocument/2006/relationships/image" Target="../media/image127.png"/><Relationship Id="rId29" Type="http://schemas.openxmlformats.org/officeDocument/2006/relationships/image" Target="../media/image136.svg"/><Relationship Id="rId41" Type="http://schemas.openxmlformats.org/officeDocument/2006/relationships/image" Target="../media/image14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11" Type="http://schemas.openxmlformats.org/officeDocument/2006/relationships/image" Target="../media/image120.svg"/><Relationship Id="rId24" Type="http://schemas.openxmlformats.org/officeDocument/2006/relationships/image" Target="../media/image131.png"/><Relationship Id="rId32" Type="http://schemas.openxmlformats.org/officeDocument/2006/relationships/image" Target="../media/image139.png"/><Relationship Id="rId37" Type="http://schemas.openxmlformats.org/officeDocument/2006/relationships/image" Target="../media/image144.svg"/><Relationship Id="rId40" Type="http://schemas.openxmlformats.org/officeDocument/2006/relationships/image" Target="../media/image147.png"/><Relationship Id="rId5" Type="http://schemas.openxmlformats.org/officeDocument/2006/relationships/image" Target="../media/image114.svg"/><Relationship Id="rId15" Type="http://schemas.openxmlformats.org/officeDocument/2006/relationships/image" Target="../media/image124.svg"/><Relationship Id="rId23" Type="http://schemas.openxmlformats.org/officeDocument/2006/relationships/image" Target="../media/image130.svg"/><Relationship Id="rId28" Type="http://schemas.openxmlformats.org/officeDocument/2006/relationships/image" Target="../media/image135.png"/><Relationship Id="rId36" Type="http://schemas.openxmlformats.org/officeDocument/2006/relationships/image" Target="../media/image143.png"/><Relationship Id="rId10" Type="http://schemas.openxmlformats.org/officeDocument/2006/relationships/image" Target="../media/image119.png"/><Relationship Id="rId19" Type="http://schemas.openxmlformats.org/officeDocument/2006/relationships/image" Target="../media/image126.svg"/><Relationship Id="rId31" Type="http://schemas.openxmlformats.org/officeDocument/2006/relationships/image" Target="../media/image138.svg"/><Relationship Id="rId4" Type="http://schemas.openxmlformats.org/officeDocument/2006/relationships/image" Target="../media/image113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Relationship Id="rId22" Type="http://schemas.openxmlformats.org/officeDocument/2006/relationships/image" Target="../media/image129.png"/><Relationship Id="rId27" Type="http://schemas.openxmlformats.org/officeDocument/2006/relationships/image" Target="../media/image134.svg"/><Relationship Id="rId30" Type="http://schemas.openxmlformats.org/officeDocument/2006/relationships/image" Target="../media/image137.png"/><Relationship Id="rId35" Type="http://schemas.openxmlformats.org/officeDocument/2006/relationships/image" Target="../media/image1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52CF05C-C0E2-4917-AF47-C297DBD229CD}"/>
              </a:ext>
            </a:extLst>
          </p:cNvPr>
          <p:cNvSpPr>
            <a:spLocks noGrp="1"/>
          </p:cNvSpPr>
          <p:nvPr/>
        </p:nvSpPr>
        <p:spPr>
          <a:xfrm>
            <a:off x="308368" y="1733499"/>
            <a:ext cx="7355679" cy="7478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5400" i="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43C74E-9087-48DB-8F0B-C6FE13D96D78}"/>
              </a:ext>
            </a:extLst>
          </p:cNvPr>
          <p:cNvSpPr>
            <a:spLocks noGrp="1"/>
          </p:cNvSpPr>
          <p:nvPr/>
        </p:nvSpPr>
        <p:spPr>
          <a:xfrm>
            <a:off x="308366" y="2720402"/>
            <a:ext cx="5636696" cy="33239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400" kern="1200" spc="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AFFD53-91C6-42BF-8C49-E6488CA255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For Dark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B29A6-8357-4F61-A512-09944C9ED4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Technical Icons Pack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6147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0310A09-6CE6-491D-AA76-881C8BE3114B}"/>
              </a:ext>
            </a:extLst>
          </p:cNvPr>
          <p:cNvSpPr txBox="1"/>
          <p:nvPr/>
        </p:nvSpPr>
        <p:spPr>
          <a:xfrm>
            <a:off x="167778" y="140334"/>
            <a:ext cx="88838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rgbClr val="93EB20"/>
                </a:solidFill>
              </a:rPr>
              <a:t>Virtual hosts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9AA1D6-CB6A-4889-AB3F-DCF401D6A868}"/>
              </a:ext>
            </a:extLst>
          </p:cNvPr>
          <p:cNvSpPr txBox="1"/>
          <p:nvPr/>
        </p:nvSpPr>
        <p:spPr>
          <a:xfrm>
            <a:off x="172818" y="1926535"/>
            <a:ext cx="41870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rgbClr val="93EB20"/>
                </a:solidFill>
              </a:rPr>
              <a:t>VMs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E918ED-AC03-4701-B732-B5C7093249DA}"/>
              </a:ext>
            </a:extLst>
          </p:cNvPr>
          <p:cNvSpPr txBox="1"/>
          <p:nvPr/>
        </p:nvSpPr>
        <p:spPr>
          <a:xfrm>
            <a:off x="382170" y="1590688"/>
            <a:ext cx="83067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Virtual host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B26E987-CD02-4C24-A243-6FB1D558617B}"/>
              </a:ext>
            </a:extLst>
          </p:cNvPr>
          <p:cNvSpPr txBox="1"/>
          <p:nvPr/>
        </p:nvSpPr>
        <p:spPr>
          <a:xfrm>
            <a:off x="1629135" y="1590688"/>
            <a:ext cx="120577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VMware </a:t>
            </a:r>
            <a:r>
              <a:rPr lang="en-US" sz="1000" dirty="0" err="1">
                <a:solidFill>
                  <a:schemeClr val="bg1"/>
                </a:solidFill>
              </a:rPr>
              <a:t>ESXi</a:t>
            </a:r>
            <a:r>
              <a:rPr lang="en-US" sz="1000" dirty="0">
                <a:solidFill>
                  <a:schemeClr val="bg1"/>
                </a:solidFill>
              </a:rPr>
              <a:t> host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30C626-4721-42C5-B25B-06BBAB339984}"/>
              </a:ext>
            </a:extLst>
          </p:cNvPr>
          <p:cNvSpPr txBox="1"/>
          <p:nvPr/>
        </p:nvSpPr>
        <p:spPr>
          <a:xfrm>
            <a:off x="2940306" y="1599028"/>
            <a:ext cx="147829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 Hyper-V host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3FD000-9DD2-4FB2-965B-701153A8A237}"/>
              </a:ext>
            </a:extLst>
          </p:cNvPr>
          <p:cNvSpPr txBox="1"/>
          <p:nvPr/>
        </p:nvSpPr>
        <p:spPr>
          <a:xfrm>
            <a:off x="4521682" y="1590688"/>
            <a:ext cx="118013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Nutanix AHV host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C207A1-410E-4346-AB73-F45AB1937958}"/>
              </a:ext>
            </a:extLst>
          </p:cNvPr>
          <p:cNvSpPr txBox="1"/>
          <p:nvPr/>
        </p:nvSpPr>
        <p:spPr>
          <a:xfrm>
            <a:off x="5852694" y="1574842"/>
            <a:ext cx="134524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VMware or Microsoft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 virtual host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B31407-169F-45BB-83AA-3186233DBB8C}"/>
              </a:ext>
            </a:extLst>
          </p:cNvPr>
          <p:cNvSpPr txBox="1"/>
          <p:nvPr/>
        </p:nvSpPr>
        <p:spPr>
          <a:xfrm>
            <a:off x="7346102" y="1586884"/>
            <a:ext cx="129073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VMware/Microsoft/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Nutanix virtual host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40E00C-B53B-49F7-8ED3-C18ADA0DFEC9}"/>
              </a:ext>
            </a:extLst>
          </p:cNvPr>
          <p:cNvSpPr txBox="1"/>
          <p:nvPr/>
        </p:nvSpPr>
        <p:spPr>
          <a:xfrm>
            <a:off x="257580" y="2872236"/>
            <a:ext cx="106311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Virtual machine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D4772A-FAE8-443A-9182-AE6EDA619260}"/>
              </a:ext>
            </a:extLst>
          </p:cNvPr>
          <p:cNvSpPr txBox="1"/>
          <p:nvPr/>
        </p:nvSpPr>
        <p:spPr>
          <a:xfrm>
            <a:off x="1776612" y="2872236"/>
            <a:ext cx="91082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 snapshot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9BB3E-1D33-48A1-93E5-8486C8F04A47}"/>
              </a:ext>
            </a:extLst>
          </p:cNvPr>
          <p:cNvSpPr txBox="1"/>
          <p:nvPr/>
        </p:nvSpPr>
        <p:spPr>
          <a:xfrm>
            <a:off x="3030875" y="2872236"/>
            <a:ext cx="129715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 with a snapshot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63E412-5EBA-4BB2-8CC3-D264B76C2EA1}"/>
              </a:ext>
            </a:extLst>
          </p:cNvPr>
          <p:cNvSpPr txBox="1"/>
          <p:nvPr/>
        </p:nvSpPr>
        <p:spPr>
          <a:xfrm>
            <a:off x="4694005" y="2850781"/>
            <a:ext cx="83548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 running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E934FC-4E0B-43DC-9620-F4007D108C17}"/>
              </a:ext>
            </a:extLst>
          </p:cNvPr>
          <p:cNvSpPr txBox="1"/>
          <p:nvPr/>
        </p:nvSpPr>
        <p:spPr>
          <a:xfrm>
            <a:off x="6192024" y="2872236"/>
            <a:ext cx="70404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 failed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4F8384-63DB-41CC-9468-ABBD76A54ED6}"/>
              </a:ext>
            </a:extLst>
          </p:cNvPr>
          <p:cNvSpPr txBox="1"/>
          <p:nvPr/>
        </p:nvSpPr>
        <p:spPr>
          <a:xfrm>
            <a:off x="7562497" y="2848525"/>
            <a:ext cx="86113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 checked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D348CE-D2C9-4CAB-AD93-81FEB6019401}"/>
              </a:ext>
            </a:extLst>
          </p:cNvPr>
          <p:cNvSpPr txBox="1"/>
          <p:nvPr/>
        </p:nvSpPr>
        <p:spPr>
          <a:xfrm>
            <a:off x="405599" y="4299771"/>
            <a:ext cx="76014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 locked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EF99AE-50DD-48AF-B4F3-E9BECAEEB2BE}"/>
              </a:ext>
            </a:extLst>
          </p:cNvPr>
          <p:cNvSpPr txBox="1"/>
          <p:nvPr/>
        </p:nvSpPr>
        <p:spPr>
          <a:xfrm>
            <a:off x="1724056" y="4299771"/>
            <a:ext cx="105509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turn VM on/off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5C6C0B-134E-44BE-B163-602AF2674F03}"/>
              </a:ext>
            </a:extLst>
          </p:cNvPr>
          <p:cNvSpPr txBox="1"/>
          <p:nvPr/>
        </p:nvSpPr>
        <p:spPr>
          <a:xfrm>
            <a:off x="3235256" y="4299771"/>
            <a:ext cx="89639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 paused /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saved state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50DE9F-0294-47AA-9802-2E2F65371875}"/>
              </a:ext>
            </a:extLst>
          </p:cNvPr>
          <p:cNvSpPr txBox="1"/>
          <p:nvPr/>
        </p:nvSpPr>
        <p:spPr>
          <a:xfrm>
            <a:off x="4760530" y="4299771"/>
            <a:ext cx="70243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 Linux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3E0B8A-CCEB-4237-AD72-3C6A911A320A}"/>
              </a:ext>
            </a:extLst>
          </p:cNvPr>
          <p:cNvSpPr txBox="1"/>
          <p:nvPr/>
        </p:nvSpPr>
        <p:spPr>
          <a:xfrm>
            <a:off x="6089432" y="4299771"/>
            <a:ext cx="90922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 Windows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65E5D7-CC2F-486F-805C-702652454231}"/>
              </a:ext>
            </a:extLst>
          </p:cNvPr>
          <p:cNvSpPr txBox="1"/>
          <p:nvPr/>
        </p:nvSpPr>
        <p:spPr>
          <a:xfrm>
            <a:off x="7292372" y="4299770"/>
            <a:ext cx="46679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vApp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69C7AB-B26E-4F6C-80D9-2B5E980E0C45}"/>
              </a:ext>
            </a:extLst>
          </p:cNvPr>
          <p:cNvSpPr txBox="1"/>
          <p:nvPr/>
        </p:nvSpPr>
        <p:spPr>
          <a:xfrm>
            <a:off x="8027523" y="4299770"/>
            <a:ext cx="58060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vApp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started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13858BCA-51C8-4321-9311-A7B545024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103" y="514068"/>
            <a:ext cx="1051579" cy="1013107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21EDC434-D33A-46DC-923A-7D847F41C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4670" y="511139"/>
            <a:ext cx="1051579" cy="1013107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F7399D1-3053-4F90-A0E3-30ED9E9225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0237" y="502202"/>
            <a:ext cx="1051579" cy="101310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A3DA2FD-5221-443B-AC5D-C601C4D071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95804" y="512982"/>
            <a:ext cx="1051579" cy="1013107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B19179D-09E0-4413-A911-F3EBB7E144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41371" y="502202"/>
            <a:ext cx="1051579" cy="1013107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AC5767F4-6791-41DE-9297-593C2EA4224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77861" y="516270"/>
            <a:ext cx="1051579" cy="1013107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24235C8-11C0-48D2-A69C-6046A7C97E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159" y="2211701"/>
            <a:ext cx="360380" cy="36038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92AEA2F-19AA-456A-8583-1E3BFB8971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50269" y="2211701"/>
            <a:ext cx="360380" cy="3603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A50B92F-916E-495F-A8F8-F9351672F1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95816" y="2211701"/>
            <a:ext cx="398992" cy="39899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8C7F7DB4-08C6-4387-B2CE-633DE9A81A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23491" y="2211701"/>
            <a:ext cx="450476" cy="450476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ECAC0BA7-3F29-4295-B8BB-32291C07480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370752" y="2211701"/>
            <a:ext cx="450476" cy="45047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AF3387E9-2EDE-46AC-A73A-C8D8B3EA191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18014" y="2211701"/>
            <a:ext cx="450476" cy="450476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10BF8AB-37AD-4982-8399-B86D668609D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19074" y="3652706"/>
            <a:ext cx="450476" cy="45047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6BFF8BEE-DEBB-4599-B6BD-E8B15256128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51833" y="3652706"/>
            <a:ext cx="450476" cy="45047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9344873-99D7-4E28-A18A-6EC7803CCC0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84592" y="3652706"/>
            <a:ext cx="450476" cy="45047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C0ADAAC8-E428-4A2B-8629-0B7C6D8221B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53770" y="3652706"/>
            <a:ext cx="450476" cy="43760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BA47C6D-A012-4F42-ABBC-708F2936939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346102" y="3652706"/>
            <a:ext cx="360380" cy="36038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F461BB5F-44F9-4619-B1FA-46D4487C4BB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099023" y="3652706"/>
            <a:ext cx="437605" cy="43760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DD923FD-68D2-4B3C-8CBD-E0DE26E7D7E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21011" y="3652706"/>
            <a:ext cx="463235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70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F69ACF9-2B96-451B-A30F-99D444D50EAF}"/>
              </a:ext>
            </a:extLst>
          </p:cNvPr>
          <p:cNvSpPr txBox="1"/>
          <p:nvPr/>
        </p:nvSpPr>
        <p:spPr>
          <a:xfrm>
            <a:off x="160764" y="238838"/>
            <a:ext cx="53572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rgbClr val="93EB20"/>
                </a:solidFill>
              </a:rPr>
              <a:t>States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5E1878-C59D-429E-8141-25452EB21886}"/>
              </a:ext>
            </a:extLst>
          </p:cNvPr>
          <p:cNvSpPr txBox="1"/>
          <p:nvPr/>
        </p:nvSpPr>
        <p:spPr>
          <a:xfrm>
            <a:off x="477591" y="1413988"/>
            <a:ext cx="61587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Restore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79F493-BEC2-4641-AAF7-6F608BA4B2F2}"/>
              </a:ext>
            </a:extLst>
          </p:cNvPr>
          <p:cNvSpPr txBox="1"/>
          <p:nvPr/>
        </p:nvSpPr>
        <p:spPr>
          <a:xfrm>
            <a:off x="1900844" y="1413988"/>
            <a:ext cx="66236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Checked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5440EA-5AC3-4D1D-8971-CF9F4423F10B}"/>
              </a:ext>
            </a:extLst>
          </p:cNvPr>
          <p:cNvSpPr txBox="1"/>
          <p:nvPr/>
        </p:nvSpPr>
        <p:spPr>
          <a:xfrm>
            <a:off x="3414445" y="1413988"/>
            <a:ext cx="51488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Failed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D34C2F-D6F4-4E09-9543-3B7FE433847A}"/>
              </a:ext>
            </a:extLst>
          </p:cNvPr>
          <p:cNvSpPr txBox="1"/>
          <p:nvPr/>
        </p:nvSpPr>
        <p:spPr>
          <a:xfrm>
            <a:off x="4849640" y="1413988"/>
            <a:ext cx="5245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Active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2B04B6-4A36-43FB-9324-4C9CC591F7D5}"/>
              </a:ext>
            </a:extLst>
          </p:cNvPr>
          <p:cNvSpPr txBox="1"/>
          <p:nvPr/>
        </p:nvSpPr>
        <p:spPr>
          <a:xfrm>
            <a:off x="6256500" y="1413988"/>
            <a:ext cx="59022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Paused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37A77F-DAA5-47D3-935C-513F38DC49D3}"/>
              </a:ext>
            </a:extLst>
          </p:cNvPr>
          <p:cNvSpPr txBox="1"/>
          <p:nvPr/>
        </p:nvSpPr>
        <p:spPr>
          <a:xfrm>
            <a:off x="7469058" y="1413988"/>
            <a:ext cx="106150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Powered/Saved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063BC7-5D4B-4284-B0A2-BABE2E0A8F76}"/>
              </a:ext>
            </a:extLst>
          </p:cNvPr>
          <p:cNvSpPr txBox="1"/>
          <p:nvPr/>
        </p:nvSpPr>
        <p:spPr>
          <a:xfrm>
            <a:off x="411066" y="2855725"/>
            <a:ext cx="74892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Recording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606941-D5BD-4FE6-843A-9104B653D5E6}"/>
              </a:ext>
            </a:extLst>
          </p:cNvPr>
          <p:cNvSpPr txBox="1"/>
          <p:nvPr/>
        </p:nvSpPr>
        <p:spPr>
          <a:xfrm>
            <a:off x="1801458" y="2855725"/>
            <a:ext cx="86113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Unavailable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F7F4E-240F-4F03-9C1B-A4673529FE31}"/>
              </a:ext>
            </a:extLst>
          </p:cNvPr>
          <p:cNvSpPr txBox="1"/>
          <p:nvPr/>
        </p:nvSpPr>
        <p:spPr>
          <a:xfrm>
            <a:off x="7768018" y="4303609"/>
            <a:ext cx="46358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B85D03-74F4-4182-A629-50CB11E7938C}"/>
              </a:ext>
            </a:extLst>
          </p:cNvPr>
          <p:cNvSpPr txBox="1"/>
          <p:nvPr/>
        </p:nvSpPr>
        <p:spPr>
          <a:xfrm>
            <a:off x="4888112" y="2855725"/>
            <a:ext cx="44755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Alert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64BD54-FD7F-426D-96C6-6AC667FD0604}"/>
              </a:ext>
            </a:extLst>
          </p:cNvPr>
          <p:cNvSpPr txBox="1"/>
          <p:nvPr/>
        </p:nvSpPr>
        <p:spPr>
          <a:xfrm>
            <a:off x="6269324" y="2855725"/>
            <a:ext cx="56457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Zipped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0EB3CB-FB50-49F4-868D-14A2B942AC3D}"/>
              </a:ext>
            </a:extLst>
          </p:cNvPr>
          <p:cNvSpPr txBox="1"/>
          <p:nvPr/>
        </p:nvSpPr>
        <p:spPr>
          <a:xfrm>
            <a:off x="7566840" y="2855725"/>
            <a:ext cx="86594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Logical path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B44225-4869-47D4-AA22-B8E070D36475}"/>
              </a:ext>
            </a:extLst>
          </p:cNvPr>
          <p:cNvSpPr txBox="1"/>
          <p:nvPr/>
        </p:nvSpPr>
        <p:spPr>
          <a:xfrm>
            <a:off x="435914" y="4299771"/>
            <a:ext cx="69922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Unlocked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C99A6E-1319-468E-887A-FB11ABA0FBBE}"/>
              </a:ext>
            </a:extLst>
          </p:cNvPr>
          <p:cNvSpPr txBox="1"/>
          <p:nvPr/>
        </p:nvSpPr>
        <p:spPr>
          <a:xfrm>
            <a:off x="1942522" y="4299771"/>
            <a:ext cx="57900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Locked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18603B-F329-4D3F-8FD1-BBC75A6F94D9}"/>
              </a:ext>
            </a:extLst>
          </p:cNvPr>
          <p:cNvSpPr txBox="1"/>
          <p:nvPr/>
        </p:nvSpPr>
        <p:spPr>
          <a:xfrm>
            <a:off x="3476161" y="4299771"/>
            <a:ext cx="39145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Key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0A4FB58-D4A0-427C-95E0-61DEA9F85EEE}"/>
              </a:ext>
            </a:extLst>
          </p:cNvPr>
          <p:cNvSpPr txBox="1"/>
          <p:nvPr/>
        </p:nvSpPr>
        <p:spPr>
          <a:xfrm>
            <a:off x="4836816" y="4299771"/>
            <a:ext cx="55015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Export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8300AB-3E6D-48DC-BC3B-C616EC234958}"/>
              </a:ext>
            </a:extLst>
          </p:cNvPr>
          <p:cNvSpPr txBox="1"/>
          <p:nvPr/>
        </p:nvSpPr>
        <p:spPr>
          <a:xfrm>
            <a:off x="6257301" y="4311660"/>
            <a:ext cx="58862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Instant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A3ACCB-3F35-4CB0-9E63-4CF54CC4F6D8}"/>
              </a:ext>
            </a:extLst>
          </p:cNvPr>
          <p:cNvSpPr txBox="1"/>
          <p:nvPr/>
        </p:nvSpPr>
        <p:spPr>
          <a:xfrm>
            <a:off x="3440094" y="2839387"/>
            <a:ext cx="46358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Eject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C962AD0F-7CD5-46B8-B439-2FF3129A7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613" y="3694184"/>
            <a:ext cx="270000" cy="2700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4FE36D7-573D-43D8-8B73-4EEE91A64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6891" y="3694184"/>
            <a:ext cx="270000" cy="2700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50E38ED9-5A37-4ED1-BC53-0D82D3387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64812" y="2260592"/>
            <a:ext cx="270000" cy="2700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CE919B33-EDBE-4FD3-88B2-71951C660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6891" y="2260592"/>
            <a:ext cx="270000" cy="2700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02A4018-40D0-4B63-B42D-86B3B34E84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6613" y="2260592"/>
            <a:ext cx="270000" cy="2700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61E3200-9029-4EC3-A4BA-E51D4DDAD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36888" y="3694184"/>
            <a:ext cx="270000" cy="2700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C8462B97-0002-4470-A47A-748E5F4565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36888" y="822754"/>
            <a:ext cx="270000" cy="2700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097C1EF5-C4E8-42B9-A213-444FE2B712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0528" y="822754"/>
            <a:ext cx="270000" cy="2700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CB79FB3-99F4-4BD7-8B86-7B34493A17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0528" y="3694184"/>
            <a:ext cx="270000" cy="270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C18A8E60-0C13-4802-8D56-044581E96A1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97025" y="3694184"/>
            <a:ext cx="270000" cy="270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F0FC5FAA-D805-4E5B-BDD4-3A04F387311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16613" y="822754"/>
            <a:ext cx="270000" cy="270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B4C4AF12-1C7D-4AE4-A424-716B8B37BC1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76891" y="822754"/>
            <a:ext cx="270000" cy="2700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43BB8189-2A81-4F36-AEA4-39BC997C01C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64812" y="822754"/>
            <a:ext cx="270000" cy="2700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E5615A3E-E8CC-4E34-A821-22437994A15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97025" y="822754"/>
            <a:ext cx="270000" cy="2700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69BD3CA-A530-4134-9F14-4CDFB266B9F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097025" y="2260592"/>
            <a:ext cx="270000" cy="2700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C78EB04-DCF5-4627-9A08-0ABD23EA894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536888" y="2260592"/>
            <a:ext cx="270000" cy="2700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10E7F7F7-4A81-4327-BA78-29AE5186BCA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0528" y="2260592"/>
            <a:ext cx="270000" cy="2700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13C0CA97-514B-4C6F-AF17-B571E19ECDF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864812" y="3694184"/>
            <a:ext cx="270000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111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36CCF-0E07-480B-BB61-66F76F4DD6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3EB20"/>
                </a:solidFill>
              </a:rPr>
              <a:t>Veeam products</a:t>
            </a:r>
          </a:p>
        </p:txBody>
      </p:sp>
    </p:spTree>
    <p:extLst>
      <p:ext uri="{BB962C8B-B14F-4D97-AF65-F5344CB8AC3E}">
        <p14:creationId xmlns:p14="http://schemas.microsoft.com/office/powerpoint/2010/main" val="3280758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>
            <a:extLst>
              <a:ext uri="{FF2B5EF4-FFF2-40B4-BE49-F238E27FC236}">
                <a16:creationId xmlns:a16="http://schemas.microsoft.com/office/drawing/2014/main" id="{BDB0DD0E-74D6-49F6-B50F-318EBE4BB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8552" y="729110"/>
            <a:ext cx="437606" cy="437606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4FB6128F-0EF2-4500-8391-D0FA54EC2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2947" y="729110"/>
            <a:ext cx="437606" cy="43760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70065384-E4DA-4E73-BDEA-05190821F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0738" y="729110"/>
            <a:ext cx="437606" cy="43760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DA9615F1-86E5-422B-BF06-366FB18335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8552" y="3613422"/>
            <a:ext cx="437606" cy="437606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F3B359C6-AD6F-47C8-AD75-AE3CDF5D84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5133" y="3613422"/>
            <a:ext cx="437606" cy="43760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2D21284-4CC3-484C-AAE1-EDB91609F0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50377" y="3613422"/>
            <a:ext cx="437606" cy="437606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C7C3C38F-38EE-4279-82B3-1DFEA126C3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63680" y="729110"/>
            <a:ext cx="437606" cy="437606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AF1F72BA-0E31-4761-B28B-3AA690FA53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50377" y="729110"/>
            <a:ext cx="437606" cy="4376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5C1669-DAD7-4EBB-995C-71827FFF8FA5}"/>
              </a:ext>
            </a:extLst>
          </p:cNvPr>
          <p:cNvSpPr txBox="1"/>
          <p:nvPr/>
        </p:nvSpPr>
        <p:spPr>
          <a:xfrm>
            <a:off x="250825" y="1415459"/>
            <a:ext cx="110639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Availability Suite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45594E-1C27-44D2-A0A4-23751AE70215}"/>
              </a:ext>
            </a:extLst>
          </p:cNvPr>
          <p:cNvSpPr txBox="1"/>
          <p:nvPr/>
        </p:nvSpPr>
        <p:spPr>
          <a:xfrm>
            <a:off x="1544176" y="1415459"/>
            <a:ext cx="137569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Backup &amp; Replication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73DB24-D021-49C6-9E0E-22D430DA8F75}"/>
              </a:ext>
            </a:extLst>
          </p:cNvPr>
          <p:cNvSpPr txBox="1"/>
          <p:nvPr/>
        </p:nvSpPr>
        <p:spPr>
          <a:xfrm>
            <a:off x="3107470" y="1428388"/>
            <a:ext cx="112883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Service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Provider Console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2196C1-5BD7-4588-92FE-3B693B74F18F}"/>
              </a:ext>
            </a:extLst>
          </p:cNvPr>
          <p:cNvSpPr txBox="1"/>
          <p:nvPr/>
        </p:nvSpPr>
        <p:spPr>
          <a:xfrm>
            <a:off x="4499314" y="1442093"/>
            <a:ext cx="120898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Availability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Orchestrator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C111C1-DA0E-4BEB-879E-E8E4DFD9DB93}"/>
              </a:ext>
            </a:extLst>
          </p:cNvPr>
          <p:cNvSpPr txBox="1"/>
          <p:nvPr/>
        </p:nvSpPr>
        <p:spPr>
          <a:xfrm>
            <a:off x="6025818" y="1416346"/>
            <a:ext cx="99899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Agents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19EFCE-B2B5-49D0-AB8D-2DF1F6A2E801}"/>
              </a:ext>
            </a:extLst>
          </p:cNvPr>
          <p:cNvSpPr txBox="1"/>
          <p:nvPr/>
        </p:nvSpPr>
        <p:spPr>
          <a:xfrm>
            <a:off x="7415287" y="1415459"/>
            <a:ext cx="1136850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Powered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Network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(Veeam PN)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BA4ED8-78C0-411D-B47E-3B2E2FAB650A}"/>
              </a:ext>
            </a:extLst>
          </p:cNvPr>
          <p:cNvSpPr txBox="1"/>
          <p:nvPr/>
        </p:nvSpPr>
        <p:spPr>
          <a:xfrm>
            <a:off x="29316" y="4299771"/>
            <a:ext cx="151195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Backup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Microsoft Office 365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6B196F-6274-483B-A896-4CC2AFDF3525}"/>
              </a:ext>
            </a:extLst>
          </p:cNvPr>
          <p:cNvSpPr txBox="1"/>
          <p:nvPr/>
        </p:nvSpPr>
        <p:spPr>
          <a:xfrm>
            <a:off x="3256890" y="4299771"/>
            <a:ext cx="85953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ONE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7352947-FB1F-4489-9879-91A83F02810A}"/>
              </a:ext>
            </a:extLst>
          </p:cNvPr>
          <p:cNvSpPr txBox="1"/>
          <p:nvPr/>
        </p:nvSpPr>
        <p:spPr>
          <a:xfrm>
            <a:off x="4480004" y="4299771"/>
            <a:ext cx="126348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ONE Server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610A5B-69B8-4553-8FA3-B635B8F003AF}"/>
              </a:ext>
            </a:extLst>
          </p:cNvPr>
          <p:cNvSpPr txBox="1"/>
          <p:nvPr/>
        </p:nvSpPr>
        <p:spPr>
          <a:xfrm>
            <a:off x="5915462" y="4299771"/>
            <a:ext cx="128753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Backup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Enterprise Manager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E6300A-8D03-4C55-984D-E95D6C6049AB}"/>
              </a:ext>
            </a:extLst>
          </p:cNvPr>
          <p:cNvSpPr txBox="1"/>
          <p:nvPr/>
        </p:nvSpPr>
        <p:spPr>
          <a:xfrm>
            <a:off x="263667" y="2857615"/>
            <a:ext cx="110639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Availability Suite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B25582-24EF-4219-987C-18E1B397D8EF}"/>
              </a:ext>
            </a:extLst>
          </p:cNvPr>
          <p:cNvSpPr txBox="1"/>
          <p:nvPr/>
        </p:nvSpPr>
        <p:spPr>
          <a:xfrm>
            <a:off x="1541268" y="2857615"/>
            <a:ext cx="137569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Backup &amp; Replication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73B33CC-1F94-4BF7-8A3C-55A15054B742}"/>
              </a:ext>
            </a:extLst>
          </p:cNvPr>
          <p:cNvSpPr txBox="1"/>
          <p:nvPr/>
        </p:nvSpPr>
        <p:spPr>
          <a:xfrm>
            <a:off x="3092996" y="2857615"/>
            <a:ext cx="112883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Service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Provider Console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24600C-B4F0-443D-9E35-F0B6B308B0F9}"/>
              </a:ext>
            </a:extLst>
          </p:cNvPr>
          <p:cNvSpPr txBox="1"/>
          <p:nvPr/>
        </p:nvSpPr>
        <p:spPr>
          <a:xfrm>
            <a:off x="4462374" y="2857615"/>
            <a:ext cx="129875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Availability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Orchestrator Server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518403C-0F43-4FBE-B486-D74680EAE4BB}"/>
              </a:ext>
            </a:extLst>
          </p:cNvPr>
          <p:cNvSpPr txBox="1"/>
          <p:nvPr/>
        </p:nvSpPr>
        <p:spPr>
          <a:xfrm>
            <a:off x="6106713" y="2857615"/>
            <a:ext cx="9412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Server with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Veeam Agent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C178C9-8A0C-480A-AF26-5AA2013E9474}"/>
              </a:ext>
            </a:extLst>
          </p:cNvPr>
          <p:cNvSpPr txBox="1"/>
          <p:nvPr/>
        </p:nvSpPr>
        <p:spPr>
          <a:xfrm>
            <a:off x="1476049" y="4299771"/>
            <a:ext cx="151195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Backup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Microsoft Office 365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5CA167-C343-43BC-92C5-8CEC9E93F836}"/>
              </a:ext>
            </a:extLst>
          </p:cNvPr>
          <p:cNvSpPr txBox="1"/>
          <p:nvPr/>
        </p:nvSpPr>
        <p:spPr>
          <a:xfrm>
            <a:off x="7362195" y="4299771"/>
            <a:ext cx="128753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Backup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Enterprise Manager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E8C5974-2CA2-4BD0-A8FA-534A5B0E4DCE}"/>
              </a:ext>
            </a:extLst>
          </p:cNvPr>
          <p:cNvSpPr txBox="1"/>
          <p:nvPr/>
        </p:nvSpPr>
        <p:spPr>
          <a:xfrm>
            <a:off x="7437536" y="2860117"/>
            <a:ext cx="1136850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Powered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Network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(Veeam PN)</a:t>
            </a: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71C09800-6557-4226-8A8B-91B3DCBA695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31843" y="3613422"/>
            <a:ext cx="478806" cy="6552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4FEF3DCE-A55A-44FE-A51B-E9E4155A65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841466" y="3613422"/>
            <a:ext cx="488197" cy="6552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FABE4165-F739-4B7C-8539-903305C8F9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51089" y="3613422"/>
            <a:ext cx="488197" cy="6552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D676A42-BC96-49E2-A8A5-F23C926A4D6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37939" y="2146430"/>
            <a:ext cx="478806" cy="6552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FB4088DE-C446-4857-A850-2816543ECE6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279194" y="2146430"/>
            <a:ext cx="488197" cy="6552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9836423-F182-4FE1-B07A-332323B1811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18759" y="2146430"/>
            <a:ext cx="488197" cy="6552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B847857E-A863-480B-9A7E-6BEEE7C1A9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385757" y="2146430"/>
            <a:ext cx="488197" cy="6552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04D25881-989E-459E-8967-338FD0B26E7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963412" y="2146430"/>
            <a:ext cx="488197" cy="6552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A153D0D6-1FA0-4927-80F7-0F11FA3A4F2F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30410" y="2146430"/>
            <a:ext cx="488197" cy="6552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54279D13-F2BA-491E-BA5F-B34511597FB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66489" y="729110"/>
            <a:ext cx="437606" cy="43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11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DCA84911-FDA9-4BD2-B75F-C630D3C0F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9074" y="3773501"/>
            <a:ext cx="437606" cy="4376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229AA27-7143-4E83-8E0C-F0AA0469E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9074" y="702155"/>
            <a:ext cx="437606" cy="43760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094E9E5-BF62-46D1-AB34-2CA468FF2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58218" y="702155"/>
            <a:ext cx="437606" cy="43760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216F6BF-BEFD-41E5-B67A-40ABB2429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5285" y="695720"/>
            <a:ext cx="450477" cy="450477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E7D7AF83-5CA0-409C-B559-AF8DC17A3B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19930" y="695720"/>
            <a:ext cx="450477" cy="450477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38A4AC3-7698-469E-8A14-8019AE7370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58218" y="2250905"/>
            <a:ext cx="437606" cy="43760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159C148-AFE3-440E-8FAB-3B26A8D9C8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26365" y="2250905"/>
            <a:ext cx="437606" cy="43760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F01E425-1C1A-433E-87B6-E5F9A7D221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67827" y="2250905"/>
            <a:ext cx="437606" cy="43760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BE4E77B-8C42-4218-9710-3A1B84C37F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1721" y="3773501"/>
            <a:ext cx="437606" cy="43760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F3D14AE-82EF-45B7-8EB7-0B96B3655A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30093" y="2250905"/>
            <a:ext cx="437606" cy="43760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1A098BF-F385-4BFE-86A8-9B6E021FD5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71721" y="2250905"/>
            <a:ext cx="437606" cy="43760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8A6CF38-4D4A-45CE-A6A8-09F7622252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026365" y="3773501"/>
            <a:ext cx="437606" cy="43760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0B04CB7-80D5-49B3-AD5B-36347EFC2A9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58218" y="3773501"/>
            <a:ext cx="437606" cy="43760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3C365F4-249D-46CF-92A9-03573C95A76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89074" y="2250905"/>
            <a:ext cx="437606" cy="43760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C158BCC-81B6-4C6B-B5F2-5661348B00E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330093" y="3773501"/>
            <a:ext cx="437606" cy="437606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CD726AB3-9B4D-4E5B-9563-1577EB73ED4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767827" y="3773501"/>
            <a:ext cx="437606" cy="43760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E3A96FB-B708-4BC0-9C41-EE92F9457E3D}"/>
              </a:ext>
            </a:extLst>
          </p:cNvPr>
          <p:cNvSpPr txBox="1"/>
          <p:nvPr/>
        </p:nvSpPr>
        <p:spPr>
          <a:xfrm>
            <a:off x="291029" y="1413440"/>
            <a:ext cx="99899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Agents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Linux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1EB4ED-610E-4B29-89E9-9F7D9B638292}"/>
              </a:ext>
            </a:extLst>
          </p:cNvPr>
          <p:cNvSpPr txBox="1"/>
          <p:nvPr/>
        </p:nvSpPr>
        <p:spPr>
          <a:xfrm>
            <a:off x="1725635" y="1413440"/>
            <a:ext cx="103906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 Agents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Windows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748BB5E-D580-4371-8F89-19EC701C0513}"/>
              </a:ext>
            </a:extLst>
          </p:cNvPr>
          <p:cNvSpPr txBox="1"/>
          <p:nvPr/>
        </p:nvSpPr>
        <p:spPr>
          <a:xfrm>
            <a:off x="3101382" y="1413440"/>
            <a:ext cx="115127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Agent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i="1" dirty="0">
                <a:solidFill>
                  <a:schemeClr val="bg1"/>
                </a:solidFill>
              </a:rPr>
              <a:t>Oracle Solaris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55C115-2A0E-4E81-B740-9C7470594FB8}"/>
              </a:ext>
            </a:extLst>
          </p:cNvPr>
          <p:cNvSpPr txBox="1"/>
          <p:nvPr/>
        </p:nvSpPr>
        <p:spPr>
          <a:xfrm>
            <a:off x="4617198" y="1413440"/>
            <a:ext cx="98135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Agent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IBM AIX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E25049-7B2A-4AFB-87AC-253974F74825}"/>
              </a:ext>
            </a:extLst>
          </p:cNvPr>
          <p:cNvSpPr txBox="1"/>
          <p:nvPr/>
        </p:nvSpPr>
        <p:spPr>
          <a:xfrm>
            <a:off x="1635065" y="4422532"/>
            <a:ext cx="1220206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Management Pack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for System Center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56E778E-9299-4742-8D0B-E1E25DF179C5}"/>
              </a:ext>
            </a:extLst>
          </p:cNvPr>
          <p:cNvSpPr txBox="1"/>
          <p:nvPr/>
        </p:nvSpPr>
        <p:spPr>
          <a:xfrm>
            <a:off x="2992502" y="4422532"/>
            <a:ext cx="139012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ONE Reporter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E03B98-5799-4AEE-8EC0-60D4A6A32FB2}"/>
              </a:ext>
            </a:extLst>
          </p:cNvPr>
          <p:cNvSpPr txBox="1"/>
          <p:nvPr/>
        </p:nvSpPr>
        <p:spPr>
          <a:xfrm>
            <a:off x="4607580" y="4422532"/>
            <a:ext cx="100059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Plug-in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SAP HANA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F638F0-B23A-4661-9AB4-57BED9D5AFE9}"/>
              </a:ext>
            </a:extLst>
          </p:cNvPr>
          <p:cNvSpPr txBox="1"/>
          <p:nvPr/>
        </p:nvSpPr>
        <p:spPr>
          <a:xfrm>
            <a:off x="5987685" y="4422532"/>
            <a:ext cx="112242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Plug-in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Oracle RMAN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895130-85FA-410E-8008-276862C8CC65}"/>
              </a:ext>
            </a:extLst>
          </p:cNvPr>
          <p:cNvSpPr txBox="1"/>
          <p:nvPr/>
        </p:nvSpPr>
        <p:spPr>
          <a:xfrm>
            <a:off x="7432632" y="4422532"/>
            <a:ext cx="1107996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Plug-in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SAP HANA </a:t>
            </a:r>
            <a:br>
              <a:rPr lang="en-US" sz="1000" i="1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on Oracle RMAN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65D3F1-AB1E-4F94-BD13-5D69B9CE0C34}"/>
              </a:ext>
            </a:extLst>
          </p:cNvPr>
          <p:cNvSpPr txBox="1"/>
          <p:nvPr/>
        </p:nvSpPr>
        <p:spPr>
          <a:xfrm>
            <a:off x="252556" y="4492089"/>
            <a:ext cx="107593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Explorer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OneDrive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A53AD9-DE63-41B6-A01E-26398DE88739}"/>
              </a:ext>
            </a:extLst>
          </p:cNvPr>
          <p:cNvSpPr txBox="1"/>
          <p:nvPr/>
        </p:nvSpPr>
        <p:spPr>
          <a:xfrm>
            <a:off x="252556" y="2936314"/>
            <a:ext cx="1075936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Explorer</a:t>
            </a:r>
          </a:p>
          <a:p>
            <a:pPr algn="ctr"/>
            <a:r>
              <a:rPr lang="en-US" sz="1000" i="1" dirty="0">
                <a:solidFill>
                  <a:schemeClr val="bg1"/>
                </a:solidFill>
              </a:rPr>
              <a:t>for Microsoft </a:t>
            </a:r>
            <a:br>
              <a:rPr lang="en-US" sz="1000" i="1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SharePoint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406A1F-91FA-42F6-AAA2-D1CB0DB75838}"/>
              </a:ext>
            </a:extLst>
          </p:cNvPr>
          <p:cNvSpPr txBox="1"/>
          <p:nvPr/>
        </p:nvSpPr>
        <p:spPr>
          <a:xfrm>
            <a:off x="1707200" y="2936314"/>
            <a:ext cx="1075936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Explorer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Microsoft </a:t>
            </a:r>
            <a:br>
              <a:rPr lang="en-US" sz="1000" i="1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Exchange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757AD4-2A2B-4CB2-BF94-B54300BF3893}"/>
              </a:ext>
            </a:extLst>
          </p:cNvPr>
          <p:cNvSpPr txBox="1"/>
          <p:nvPr/>
        </p:nvSpPr>
        <p:spPr>
          <a:xfrm>
            <a:off x="3139053" y="2936314"/>
            <a:ext cx="1075936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Explorer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Microsoft </a:t>
            </a:r>
            <a:br>
              <a:rPr lang="en-US" sz="1000" i="1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Active Directory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604355F-1E88-4659-962B-54083480AFA8}"/>
              </a:ext>
            </a:extLst>
          </p:cNvPr>
          <p:cNvSpPr txBox="1"/>
          <p:nvPr/>
        </p:nvSpPr>
        <p:spPr>
          <a:xfrm>
            <a:off x="4388770" y="2936314"/>
            <a:ext cx="143821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Explorer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for Storage Snapshots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171AA9-830D-468E-A97C-23E21A17FEEC}"/>
              </a:ext>
            </a:extLst>
          </p:cNvPr>
          <p:cNvSpPr txBox="1"/>
          <p:nvPr/>
        </p:nvSpPr>
        <p:spPr>
          <a:xfrm>
            <a:off x="6010928" y="2936314"/>
            <a:ext cx="107593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Explorer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</a:t>
            </a:r>
            <a:r>
              <a:rPr lang="en-US" sz="1000" i="1" dirty="0">
                <a:solidFill>
                  <a:schemeClr val="bg1"/>
                </a:solidFill>
              </a:rPr>
              <a:t>for Oracle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95BB35E-80F2-4550-9D7C-03090CAAF8CE}"/>
              </a:ext>
            </a:extLst>
          </p:cNvPr>
          <p:cNvSpPr txBox="1"/>
          <p:nvPr/>
        </p:nvSpPr>
        <p:spPr>
          <a:xfrm>
            <a:off x="7184166" y="2936314"/>
            <a:ext cx="160492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Explorer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i="1" dirty="0">
                <a:solidFill>
                  <a:schemeClr val="bg1"/>
                </a:solidFill>
              </a:rPr>
              <a:t>for Microsoft SQL Server </a:t>
            </a:r>
          </a:p>
        </p:txBody>
      </p:sp>
    </p:spTree>
    <p:extLst>
      <p:ext uri="{BB962C8B-B14F-4D97-AF65-F5344CB8AC3E}">
        <p14:creationId xmlns:p14="http://schemas.microsoft.com/office/powerpoint/2010/main" val="63279106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2B5E12B-F3E7-41CF-9358-70B4B3FF12EE}"/>
              </a:ext>
            </a:extLst>
          </p:cNvPr>
          <p:cNvSpPr txBox="1"/>
          <p:nvPr/>
        </p:nvSpPr>
        <p:spPr>
          <a:xfrm>
            <a:off x="548080" y="1420048"/>
            <a:ext cx="49885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Proxy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28675-53FA-40D0-B1A8-4FFF2E6FFCA9}"/>
              </a:ext>
            </a:extLst>
          </p:cNvPr>
          <p:cNvSpPr txBox="1"/>
          <p:nvPr/>
        </p:nvSpPr>
        <p:spPr>
          <a:xfrm>
            <a:off x="1811877" y="1420048"/>
            <a:ext cx="84029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Proxy Linux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E04EDA-C525-495F-9F78-27142D41A07F}"/>
              </a:ext>
            </a:extLst>
          </p:cNvPr>
          <p:cNvSpPr txBox="1"/>
          <p:nvPr/>
        </p:nvSpPr>
        <p:spPr>
          <a:xfrm>
            <a:off x="3155909" y="1428388"/>
            <a:ext cx="104708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Proxy Windows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E0DAA6-D969-49F3-A7D6-085E37F49A0D}"/>
              </a:ext>
            </a:extLst>
          </p:cNvPr>
          <p:cNvSpPr txBox="1"/>
          <p:nvPr/>
        </p:nvSpPr>
        <p:spPr>
          <a:xfrm>
            <a:off x="4576185" y="1420048"/>
            <a:ext cx="107112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Proxy appliance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6363D6-60CB-4902-9706-7DD0E7BE2F36}"/>
              </a:ext>
            </a:extLst>
          </p:cNvPr>
          <p:cNvSpPr txBox="1"/>
          <p:nvPr/>
        </p:nvSpPr>
        <p:spPr>
          <a:xfrm>
            <a:off x="6120761" y="1420048"/>
            <a:ext cx="80342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FLR Helper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Appliance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1A461-9EEF-4463-95F9-8C57E1FE2E38}"/>
              </a:ext>
            </a:extLst>
          </p:cNvPr>
          <p:cNvSpPr txBox="1"/>
          <p:nvPr/>
        </p:nvSpPr>
        <p:spPr>
          <a:xfrm>
            <a:off x="7429458" y="1428388"/>
            <a:ext cx="112402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WAN accelerator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E04BA8-6724-4292-BB64-214E9377F981}"/>
              </a:ext>
            </a:extLst>
          </p:cNvPr>
          <p:cNvSpPr txBox="1"/>
          <p:nvPr/>
        </p:nvSpPr>
        <p:spPr>
          <a:xfrm>
            <a:off x="374638" y="2855725"/>
            <a:ext cx="7809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Repository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4EDDF0-396C-4D8D-86D9-18D5FD5CEF85}"/>
              </a:ext>
            </a:extLst>
          </p:cNvPr>
          <p:cNvSpPr txBox="1"/>
          <p:nvPr/>
        </p:nvSpPr>
        <p:spPr>
          <a:xfrm>
            <a:off x="1940359" y="2855725"/>
            <a:ext cx="58060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Mount 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A985FE-967F-49D7-883E-67C411D0A24D}"/>
              </a:ext>
            </a:extLst>
          </p:cNvPr>
          <p:cNvSpPr txBox="1"/>
          <p:nvPr/>
        </p:nvSpPr>
        <p:spPr>
          <a:xfrm>
            <a:off x="3412390" y="2855725"/>
            <a:ext cx="53412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Proxy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471791-78E3-4F24-98B8-B4555B1603F9}"/>
              </a:ext>
            </a:extLst>
          </p:cNvPr>
          <p:cNvSpPr txBox="1"/>
          <p:nvPr/>
        </p:nvSpPr>
        <p:spPr>
          <a:xfrm>
            <a:off x="4774956" y="2855725"/>
            <a:ext cx="67358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Gateway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6D9771-57A5-4DA2-92C5-C9BCFB1F52AC}"/>
              </a:ext>
            </a:extLst>
          </p:cNvPr>
          <p:cNvSpPr txBox="1"/>
          <p:nvPr/>
        </p:nvSpPr>
        <p:spPr>
          <a:xfrm>
            <a:off x="6064585" y="2855725"/>
            <a:ext cx="95891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Search 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6D048C-A8F9-4EA1-A037-54646110FFBE}"/>
              </a:ext>
            </a:extLst>
          </p:cNvPr>
          <p:cNvSpPr txBox="1"/>
          <p:nvPr/>
        </p:nvSpPr>
        <p:spPr>
          <a:xfrm>
            <a:off x="7442271" y="2855725"/>
            <a:ext cx="110158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Database server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77D6CA-21DF-4D8C-AA95-E690FA29F631}"/>
              </a:ext>
            </a:extLst>
          </p:cNvPr>
          <p:cNvSpPr txBox="1"/>
          <p:nvPr/>
        </p:nvSpPr>
        <p:spPr>
          <a:xfrm>
            <a:off x="358311" y="4291235"/>
            <a:ext cx="85472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Tape server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4207A0-C666-4709-9EF9-64DDB41BE337}"/>
              </a:ext>
            </a:extLst>
          </p:cNvPr>
          <p:cNvSpPr txBox="1"/>
          <p:nvPr/>
        </p:nvSpPr>
        <p:spPr>
          <a:xfrm>
            <a:off x="1994162" y="4291235"/>
            <a:ext cx="51488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Agent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1089F2-B478-40C4-90C8-5976E16B77D4}"/>
              </a:ext>
            </a:extLst>
          </p:cNvPr>
          <p:cNvSpPr txBox="1"/>
          <p:nvPr/>
        </p:nvSpPr>
        <p:spPr>
          <a:xfrm>
            <a:off x="3261705" y="4291235"/>
            <a:ext cx="84350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 mover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005071-64CD-486F-B3F2-86FEA481FB99}"/>
              </a:ext>
            </a:extLst>
          </p:cNvPr>
          <p:cNvSpPr txBox="1"/>
          <p:nvPr/>
        </p:nvSpPr>
        <p:spPr>
          <a:xfrm>
            <a:off x="4529698" y="4291235"/>
            <a:ext cx="116410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Transport service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3428FE60-4C66-485F-A87F-A08D2D232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6750" y="3697225"/>
            <a:ext cx="270000" cy="2700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24D8856-E55C-4700-BFD1-777BFC992E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8464" y="3697225"/>
            <a:ext cx="270000" cy="2700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D2B32F3-153C-46D8-9D8C-3A69E5B7A5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05900" y="3697368"/>
            <a:ext cx="270000" cy="2700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C7E1BB35-59CC-410A-B53F-E7679ECA7F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1468" y="792484"/>
            <a:ext cx="360380" cy="36038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2B8C70DB-B20E-4305-86ED-1996C4AE27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3853" y="765901"/>
            <a:ext cx="360380" cy="3603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D8285781-0F79-4D69-B814-FE2F4A7D68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23137" y="770723"/>
            <a:ext cx="360380" cy="36038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E76F88EF-430D-4B5E-95C8-3726EA6312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82213" y="765901"/>
            <a:ext cx="450475" cy="450475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9DDB963-B601-4838-9169-8978D2496B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41289" y="765901"/>
            <a:ext cx="450475" cy="450475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6BE0C3BA-4E7A-4B28-90C7-D37096F8F4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5481" y="765901"/>
            <a:ext cx="360380" cy="36038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F776D14-E3B2-4CC9-B7FF-4F79EE0D48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3185" y="2093639"/>
            <a:ext cx="489087" cy="65640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798D3E8-810B-4110-9389-DEC3354404D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40359" y="2099271"/>
            <a:ext cx="489087" cy="65640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7C8A01C1-46EF-4E45-82BB-D414AE60244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12390" y="2083335"/>
            <a:ext cx="489087" cy="66927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337F4953-7485-4A98-B18F-770CA8255E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58783" y="2077306"/>
            <a:ext cx="489087" cy="669277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29FB11A1-56A6-4904-B78E-CB5C17FEE18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277929" y="2087203"/>
            <a:ext cx="489087" cy="669277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F89F81F8-1087-4554-ABA0-74D65BCDA41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24322" y="2086400"/>
            <a:ext cx="489087" cy="669277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3D15EDBD-EB80-4953-AB1E-503EF359076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520586" y="3543285"/>
            <a:ext cx="478800" cy="6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542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D6A784-5077-4C06-8734-D190A3435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3EB20"/>
                </a:solidFill>
              </a:rPr>
              <a:t>Veeam features</a:t>
            </a:r>
          </a:p>
        </p:txBody>
      </p:sp>
    </p:spTree>
    <p:extLst>
      <p:ext uri="{BB962C8B-B14F-4D97-AF65-F5344CB8AC3E}">
        <p14:creationId xmlns:p14="http://schemas.microsoft.com/office/powerpoint/2010/main" val="367968279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7D9C94-D31A-4BA5-987B-B41405B27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0113" y="739730"/>
            <a:ext cx="437606" cy="43760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F89AFA4-0BC8-4510-91C0-D1F912249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7592" y="2174554"/>
            <a:ext cx="437606" cy="4376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1FF2540-503C-4F87-835D-246FC0D71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0980" y="739730"/>
            <a:ext cx="437606" cy="4376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2F184A9-3A5C-4DB4-9E7C-313FA0B34C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5922" y="739730"/>
            <a:ext cx="437606" cy="4376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0560BB6-E0BE-4435-A0A2-84043872A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12786" y="3613422"/>
            <a:ext cx="437606" cy="43760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835E183-9CD1-40F3-A691-CBEE0884F8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60704" y="739730"/>
            <a:ext cx="437606" cy="43760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932F506-0192-4D50-95D8-F1D788C865D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32810" y="2174554"/>
            <a:ext cx="437606" cy="4376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1AB57AF-6371-4388-8639-D4BF1046B6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839992" y="3613422"/>
            <a:ext cx="437606" cy="43760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1D30719-E96E-4FEC-B2BE-D51ADEE56D1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980" y="2174554"/>
            <a:ext cx="437606" cy="43760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3578115C-4756-4E7F-B675-9F3529B351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73278" y="739730"/>
            <a:ext cx="437606" cy="43760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841AA41-F916-49F2-AC67-55EBFBF4211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556536" y="3613422"/>
            <a:ext cx="437606" cy="437606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F4A418C-13A4-49D2-B63A-DABAF2A5528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953742" y="3613422"/>
            <a:ext cx="437606" cy="43760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93EE5725-4FE6-4A78-ACAF-117D966E7E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17867" y="2174554"/>
            <a:ext cx="437606" cy="43760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0064338-3C20-43C8-B321-D6EA6ABDB86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453085" y="2174554"/>
            <a:ext cx="437606" cy="43760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E2149902-B342-408F-A9A8-FFB4681394B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80980" y="3613422"/>
            <a:ext cx="437606" cy="43760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59A0CABF-4664-40FE-B260-12B69C10E4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020842" y="739730"/>
            <a:ext cx="437606" cy="43760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36E3E1C-D3CF-45B9-81E8-07AA4065603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77001" y="2174554"/>
            <a:ext cx="437606" cy="4376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EF69210-8BE1-4C09-9DE0-3A3B97B5E9E7}"/>
              </a:ext>
            </a:extLst>
          </p:cNvPr>
          <p:cNvSpPr txBox="1"/>
          <p:nvPr/>
        </p:nvSpPr>
        <p:spPr>
          <a:xfrm>
            <a:off x="294353" y="1420901"/>
            <a:ext cx="100219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Cloud Connect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EB897-881F-4840-8D08-CDDD7B3B2739}"/>
              </a:ext>
            </a:extLst>
          </p:cNvPr>
          <p:cNvSpPr txBox="1"/>
          <p:nvPr/>
        </p:nvSpPr>
        <p:spPr>
          <a:xfrm>
            <a:off x="1694056" y="1409044"/>
            <a:ext cx="107593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Explorer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1FC420-3859-4F09-A917-20B40666C0B9}"/>
              </a:ext>
            </a:extLst>
          </p:cNvPr>
          <p:cNvSpPr txBox="1"/>
          <p:nvPr/>
        </p:nvSpPr>
        <p:spPr>
          <a:xfrm>
            <a:off x="3317464" y="1416365"/>
            <a:ext cx="70884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 err="1">
                <a:solidFill>
                  <a:schemeClr val="bg1"/>
                </a:solidFill>
              </a:rPr>
              <a:t>DataLabs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CB56AD-33BF-49A6-A108-77B6987E580A}"/>
              </a:ext>
            </a:extLst>
          </p:cNvPr>
          <p:cNvSpPr txBox="1"/>
          <p:nvPr/>
        </p:nvSpPr>
        <p:spPr>
          <a:xfrm>
            <a:off x="4624276" y="1416365"/>
            <a:ext cx="97494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Cloud Mobility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33BE6F-858B-4CB8-92BF-E15164308A7B}"/>
              </a:ext>
            </a:extLst>
          </p:cNvPr>
          <p:cNvSpPr txBox="1"/>
          <p:nvPr/>
        </p:nvSpPr>
        <p:spPr>
          <a:xfrm>
            <a:off x="5903989" y="1409044"/>
            <a:ext cx="124264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Backup from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Storage Snapshots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D094F2-D3FB-4167-AFC9-828192068146}"/>
              </a:ext>
            </a:extLst>
          </p:cNvPr>
          <p:cNvSpPr txBox="1"/>
          <p:nvPr/>
        </p:nvSpPr>
        <p:spPr>
          <a:xfrm>
            <a:off x="7560904" y="1409044"/>
            <a:ext cx="86113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RESTful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2ED3C5-9B53-45D5-853B-87FCB5A921CA}"/>
              </a:ext>
            </a:extLst>
          </p:cNvPr>
          <p:cNvSpPr txBox="1"/>
          <p:nvPr/>
        </p:nvSpPr>
        <p:spPr>
          <a:xfrm>
            <a:off x="356165" y="2855725"/>
            <a:ext cx="86594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On-Demand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Sandbox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18D054-9235-4B57-91B4-979505909000}"/>
              </a:ext>
            </a:extLst>
          </p:cNvPr>
          <p:cNvSpPr txBox="1"/>
          <p:nvPr/>
        </p:nvSpPr>
        <p:spPr>
          <a:xfrm>
            <a:off x="1801459" y="2855725"/>
            <a:ext cx="86113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SureBackup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DD9A5E3-528A-4602-A1E4-143C563FF7B5}"/>
              </a:ext>
            </a:extLst>
          </p:cNvPr>
          <p:cNvSpPr txBox="1"/>
          <p:nvPr/>
        </p:nvSpPr>
        <p:spPr>
          <a:xfrm>
            <a:off x="3256899" y="2855725"/>
            <a:ext cx="8451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SureReplica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C6CC5B-A5CA-4F9F-928B-8697933FB26A}"/>
              </a:ext>
            </a:extLst>
          </p:cNvPr>
          <p:cNvSpPr txBox="1"/>
          <p:nvPr/>
        </p:nvSpPr>
        <p:spPr>
          <a:xfrm>
            <a:off x="4689196" y="2855725"/>
            <a:ext cx="8451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 CDP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AB9F1E-4301-41E3-98EA-2A0A7A160CE9}"/>
              </a:ext>
            </a:extLst>
          </p:cNvPr>
          <p:cNvSpPr txBox="1"/>
          <p:nvPr/>
        </p:nvSpPr>
        <p:spPr>
          <a:xfrm>
            <a:off x="5879439" y="2855725"/>
            <a:ext cx="132921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Instant VM recovery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8AD0E9-1E20-4333-B51A-9C6FA606DB65}"/>
              </a:ext>
            </a:extLst>
          </p:cNvPr>
          <p:cNvSpPr txBox="1"/>
          <p:nvPr/>
        </p:nvSpPr>
        <p:spPr>
          <a:xfrm>
            <a:off x="7612190" y="2855725"/>
            <a:ext cx="76174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VeeamZIP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B0B4F4-416F-4E04-BEE2-45789D998751}"/>
              </a:ext>
            </a:extLst>
          </p:cNvPr>
          <p:cNvSpPr txBox="1"/>
          <p:nvPr/>
        </p:nvSpPr>
        <p:spPr>
          <a:xfrm>
            <a:off x="357510" y="4295300"/>
            <a:ext cx="85632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Universal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Storage API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FD508A-1D93-4D23-B6E6-F15B50562A25}"/>
              </a:ext>
            </a:extLst>
          </p:cNvPr>
          <p:cNvSpPr txBox="1"/>
          <p:nvPr/>
        </p:nvSpPr>
        <p:spPr>
          <a:xfrm>
            <a:off x="1551517" y="4302406"/>
            <a:ext cx="76014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Cloud Tier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D17743-B6A6-4901-ADA5-58F36079F8F4}"/>
              </a:ext>
            </a:extLst>
          </p:cNvPr>
          <p:cNvSpPr txBox="1"/>
          <p:nvPr/>
        </p:nvSpPr>
        <p:spPr>
          <a:xfrm>
            <a:off x="2544969" y="4295300"/>
            <a:ext cx="126669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Veeam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Scheduled backups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7D30BF-583A-42CF-8649-84F83CA884C6}"/>
              </a:ext>
            </a:extLst>
          </p:cNvPr>
          <p:cNvSpPr txBox="1"/>
          <p:nvPr/>
        </p:nvSpPr>
        <p:spPr>
          <a:xfrm>
            <a:off x="5180821" y="4295300"/>
            <a:ext cx="115929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Scale-out Backup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Repository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40D88B-B359-4BE5-A332-754002A5D683}"/>
              </a:ext>
            </a:extLst>
          </p:cNvPr>
          <p:cNvSpPr txBox="1"/>
          <p:nvPr/>
        </p:nvSpPr>
        <p:spPr>
          <a:xfrm>
            <a:off x="6605967" y="4295300"/>
            <a:ext cx="90762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NAS Backup 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0DCFEB5A-E6D9-46EB-B687-9B2AE897B3C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289903" y="3613422"/>
            <a:ext cx="437606" cy="43760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FB1898A-A34D-4AB6-B857-9800C6E70F52}"/>
              </a:ext>
            </a:extLst>
          </p:cNvPr>
          <p:cNvSpPr txBox="1"/>
          <p:nvPr/>
        </p:nvSpPr>
        <p:spPr>
          <a:xfrm>
            <a:off x="4202106" y="4295300"/>
            <a:ext cx="62389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Failover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7A99710-7529-4F7B-8334-63D35140CAD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8125414" y="3613422"/>
            <a:ext cx="437606" cy="43760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2A0008A-D060-4F1E-A7C1-6A3FC92AF004}"/>
              </a:ext>
            </a:extLst>
          </p:cNvPr>
          <p:cNvSpPr txBox="1"/>
          <p:nvPr/>
        </p:nvSpPr>
        <p:spPr>
          <a:xfrm>
            <a:off x="7904032" y="4295300"/>
            <a:ext cx="88036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VBR console</a:t>
            </a:r>
          </a:p>
        </p:txBody>
      </p:sp>
    </p:spTree>
    <p:extLst>
      <p:ext uri="{BB962C8B-B14F-4D97-AF65-F5344CB8AC3E}">
        <p14:creationId xmlns:p14="http://schemas.microsoft.com/office/powerpoint/2010/main" val="21432050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B5FF1-097B-47CA-B964-ACEA8B539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3EB20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5263216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941D3E5F-61B5-4683-BCE8-20FEDDD49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222" y="724494"/>
            <a:ext cx="437606" cy="4376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6105A2-CAE4-429A-9419-941AC236A4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360" y="732110"/>
            <a:ext cx="437606" cy="43760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638B88F-DB54-475A-8607-846333D42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2648" y="724494"/>
            <a:ext cx="437606" cy="43760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4B86C5B-0531-4025-A70E-4041B06A4C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3902" y="732110"/>
            <a:ext cx="437606" cy="437606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2EFB333-A471-4D4B-934A-C4120B2082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3360" y="3628028"/>
            <a:ext cx="437606" cy="43760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7FD8835-B30F-4CCF-B1F1-A981E330D5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2810" y="3612861"/>
            <a:ext cx="437606" cy="43760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D0A953C-75AD-49CD-A19A-DB73ABC906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9644" y="3615157"/>
            <a:ext cx="450477" cy="45047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9893D212-CF34-47E6-A9D6-18A9346D19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32810" y="724494"/>
            <a:ext cx="437606" cy="43760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CB182BB-4FA7-42BE-80E8-7768EB16C7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774260" y="3612861"/>
            <a:ext cx="437606" cy="43760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111DCF-58FA-44AA-B116-66AEAD22C5AD}"/>
              </a:ext>
            </a:extLst>
          </p:cNvPr>
          <p:cNvSpPr txBox="1"/>
          <p:nvPr/>
        </p:nvSpPr>
        <p:spPr>
          <a:xfrm>
            <a:off x="554493" y="1413988"/>
            <a:ext cx="48603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Linux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F20228-1D26-47FB-8B9C-203B74DA5581}"/>
              </a:ext>
            </a:extLst>
          </p:cNvPr>
          <p:cNvSpPr txBox="1"/>
          <p:nvPr/>
        </p:nvSpPr>
        <p:spPr>
          <a:xfrm>
            <a:off x="1885616" y="1413988"/>
            <a:ext cx="69281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6BA685-F6DB-4BFB-A8D3-3B05415B7116}"/>
              </a:ext>
            </a:extLst>
          </p:cNvPr>
          <p:cNvSpPr txBox="1"/>
          <p:nvPr/>
        </p:nvSpPr>
        <p:spPr>
          <a:xfrm>
            <a:off x="2877788" y="1337044"/>
            <a:ext cx="160332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 SQL/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Microsoft System Center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C6ADA3-5002-4215-A897-1D300BCD4ED5}"/>
              </a:ext>
            </a:extLst>
          </p:cNvPr>
          <p:cNvSpPr txBox="1"/>
          <p:nvPr/>
        </p:nvSpPr>
        <p:spPr>
          <a:xfrm>
            <a:off x="4714844" y="1337044"/>
            <a:ext cx="79380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SharePoint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7AD84B-D9A9-4629-80D3-5249213D18CA}"/>
              </a:ext>
            </a:extLst>
          </p:cNvPr>
          <p:cNvSpPr txBox="1"/>
          <p:nvPr/>
        </p:nvSpPr>
        <p:spPr>
          <a:xfrm>
            <a:off x="6156463" y="1337044"/>
            <a:ext cx="73770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Exchange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1F2DE3-B9B6-4013-B0F0-B7CCB985CB08}"/>
              </a:ext>
            </a:extLst>
          </p:cNvPr>
          <p:cNvSpPr txBox="1"/>
          <p:nvPr/>
        </p:nvSpPr>
        <p:spPr>
          <a:xfrm>
            <a:off x="7669107" y="1413988"/>
            <a:ext cx="64472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vSphere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AA5A68-9360-4FC6-9A99-6C33817BCC69}"/>
              </a:ext>
            </a:extLst>
          </p:cNvPr>
          <p:cNvSpPr txBox="1"/>
          <p:nvPr/>
        </p:nvSpPr>
        <p:spPr>
          <a:xfrm>
            <a:off x="546121" y="2855725"/>
            <a:ext cx="48603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Linux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DCB7BE-39ED-4C7D-9E4B-33F7706F9ACB}"/>
              </a:ext>
            </a:extLst>
          </p:cNvPr>
          <p:cNvSpPr txBox="1"/>
          <p:nvPr/>
        </p:nvSpPr>
        <p:spPr>
          <a:xfrm>
            <a:off x="1885617" y="2855725"/>
            <a:ext cx="69281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B4DC82-2FDD-4A2A-945D-9B07C6230FC1}"/>
              </a:ext>
            </a:extLst>
          </p:cNvPr>
          <p:cNvSpPr txBox="1"/>
          <p:nvPr/>
        </p:nvSpPr>
        <p:spPr>
          <a:xfrm>
            <a:off x="2890264" y="2887247"/>
            <a:ext cx="1563248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SQL Server/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Microsoft System Center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F26DB8C-6282-4B2A-977A-F961295D2741}"/>
              </a:ext>
            </a:extLst>
          </p:cNvPr>
          <p:cNvSpPr txBox="1"/>
          <p:nvPr/>
        </p:nvSpPr>
        <p:spPr>
          <a:xfrm>
            <a:off x="4714843" y="2778781"/>
            <a:ext cx="793808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SharePoint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F251E3-6816-4320-B9D1-6BBFAD89E9A4}"/>
              </a:ext>
            </a:extLst>
          </p:cNvPr>
          <p:cNvSpPr txBox="1"/>
          <p:nvPr/>
        </p:nvSpPr>
        <p:spPr>
          <a:xfrm>
            <a:off x="6175193" y="2778781"/>
            <a:ext cx="73770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Exchange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4ACBF1-32D3-4B9F-95C3-4B1A5AA0424B}"/>
              </a:ext>
            </a:extLst>
          </p:cNvPr>
          <p:cNvSpPr txBox="1"/>
          <p:nvPr/>
        </p:nvSpPr>
        <p:spPr>
          <a:xfrm>
            <a:off x="7670700" y="2855725"/>
            <a:ext cx="64472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vSphere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767F6B-43D4-496B-B501-5251D694E6BF}"/>
              </a:ext>
            </a:extLst>
          </p:cNvPr>
          <p:cNvSpPr txBox="1"/>
          <p:nvPr/>
        </p:nvSpPr>
        <p:spPr>
          <a:xfrm>
            <a:off x="476933" y="4299771"/>
            <a:ext cx="61747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Nutanix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AEB3F1-75EE-4607-8C40-3D02E982188B}"/>
              </a:ext>
            </a:extLst>
          </p:cNvPr>
          <p:cNvSpPr txBox="1"/>
          <p:nvPr/>
        </p:nvSpPr>
        <p:spPr>
          <a:xfrm>
            <a:off x="1942866" y="4299771"/>
            <a:ext cx="61747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Nutanix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57AD4E-1A92-4B36-9288-34048C7746A9}"/>
              </a:ext>
            </a:extLst>
          </p:cNvPr>
          <p:cNvSpPr txBox="1"/>
          <p:nvPr/>
        </p:nvSpPr>
        <p:spPr>
          <a:xfrm>
            <a:off x="3156708" y="4299771"/>
            <a:ext cx="105349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vCloud</a:t>
            </a:r>
            <a:r>
              <a:rPr lang="en-US" sz="1000" dirty="0">
                <a:solidFill>
                  <a:schemeClr val="bg1"/>
                </a:solidFill>
              </a:rPr>
              <a:t> Director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F081D5-7B14-431F-B944-038C0DCE40B1}"/>
              </a:ext>
            </a:extLst>
          </p:cNvPr>
          <p:cNvSpPr txBox="1"/>
          <p:nvPr/>
        </p:nvSpPr>
        <p:spPr>
          <a:xfrm>
            <a:off x="4585000" y="4299771"/>
            <a:ext cx="105349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vCloud</a:t>
            </a:r>
            <a:r>
              <a:rPr lang="en-US" sz="1000" dirty="0">
                <a:solidFill>
                  <a:schemeClr val="bg1"/>
                </a:solidFill>
              </a:rPr>
              <a:t> Director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FAAEA57-DEFD-4B8C-8C09-8FD0F932BD0E}"/>
              </a:ext>
            </a:extLst>
          </p:cNvPr>
          <p:cNvSpPr txBox="1"/>
          <p:nvPr/>
        </p:nvSpPr>
        <p:spPr>
          <a:xfrm>
            <a:off x="6109470" y="4222827"/>
            <a:ext cx="86914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OneDrive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for Business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A4D28E-37BE-41B6-85F0-240FD9E60252}"/>
              </a:ext>
            </a:extLst>
          </p:cNvPr>
          <p:cNvSpPr txBox="1"/>
          <p:nvPr/>
        </p:nvSpPr>
        <p:spPr>
          <a:xfrm>
            <a:off x="7721194" y="4299771"/>
            <a:ext cx="54373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Bridge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ACB006AE-54F2-404B-9D92-AE5EDDD949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16759" y="2128929"/>
            <a:ext cx="478800" cy="6552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B8F30E8-CD4A-40CD-9AEF-4BCF00EDEDD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60254" y="2128929"/>
            <a:ext cx="489088" cy="656408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AE30AAB-92D9-4FC2-BB9E-8FC06B5C923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396382" y="2128929"/>
            <a:ext cx="489089" cy="66927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EF07006-34B3-4829-ADFE-70947B7A68E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39877" y="2116062"/>
            <a:ext cx="489089" cy="66927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F7A1C3FA-990D-4AA0-9F91-F73BD79BF4D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277293" y="2128930"/>
            <a:ext cx="489089" cy="66927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77EEEDB-C30E-4B1E-AFB7-3550E3A701C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713421" y="2128930"/>
            <a:ext cx="489089" cy="66927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BD62E0E3-0F4E-4FB6-AA08-F10097EDE88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39877" y="3583598"/>
            <a:ext cx="489089" cy="669279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A30F1843-BB9A-44EF-981D-2AFFD281BC3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960253" y="3583598"/>
            <a:ext cx="489089" cy="66927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7631D82-90B5-4D42-A77D-9B04E831849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73463" y="732110"/>
            <a:ext cx="439200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391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FB4F7F-5617-4735-BE42-1786EB3C6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A7CFCD-BAD7-4BA3-9841-C07FC8DF56A0}"/>
              </a:ext>
            </a:extLst>
          </p:cNvPr>
          <p:cNvCxnSpPr/>
          <p:nvPr/>
        </p:nvCxnSpPr>
        <p:spPr>
          <a:xfrm>
            <a:off x="360000" y="1036320"/>
            <a:ext cx="1298112" cy="0"/>
          </a:xfrm>
          <a:prstGeom prst="line">
            <a:avLst/>
          </a:prstGeom>
          <a:ln w="12700">
            <a:solidFill>
              <a:srgbClr val="93EB2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F7E22A-2C0D-4F6D-908D-97B2D5EEE168}"/>
              </a:ext>
            </a:extLst>
          </p:cNvPr>
          <p:cNvGrpSpPr/>
          <p:nvPr/>
        </p:nvGrpSpPr>
        <p:grpSpPr>
          <a:xfrm>
            <a:off x="5140518" y="529853"/>
            <a:ext cx="3798387" cy="4232249"/>
            <a:chOff x="5140518" y="529853"/>
            <a:chExt cx="3798387" cy="4232249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C6769DDB-E0C8-4A42-B452-AF9B69D85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95931" y="529853"/>
              <a:ext cx="1403065" cy="88614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B9D8119-6376-49CB-814F-F7A764D623CB}"/>
                </a:ext>
              </a:extLst>
            </p:cNvPr>
            <p:cNvSpPr/>
            <p:nvPr/>
          </p:nvSpPr>
          <p:spPr bwMode="auto">
            <a:xfrm>
              <a:off x="5438519" y="2202123"/>
              <a:ext cx="3202384" cy="2328348"/>
            </a:xfrm>
            <a:prstGeom prst="rect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984D21-69E5-4E4E-8808-66AC2B1F91DC}"/>
                </a:ext>
              </a:extLst>
            </p:cNvPr>
            <p:cNvSpPr txBox="1"/>
            <p:nvPr/>
          </p:nvSpPr>
          <p:spPr>
            <a:xfrm>
              <a:off x="6623945" y="1060059"/>
              <a:ext cx="759777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Microsoft</a:t>
              </a:r>
              <a:b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</a:br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Office 365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19F77D3-EA2F-4100-925B-1F0C7719879E}"/>
                </a:ext>
              </a:extLst>
            </p:cNvPr>
            <p:cNvCxnSpPr>
              <a:cxnSpLocks/>
            </p:cNvCxnSpPr>
            <p:nvPr/>
          </p:nvCxnSpPr>
          <p:spPr>
            <a:xfrm>
              <a:off x="7039711" y="1451991"/>
              <a:ext cx="0" cy="600359"/>
            </a:xfrm>
            <a:prstGeom prst="straightConnector1">
              <a:avLst/>
            </a:prstGeom>
            <a:ln w="12700">
              <a:solidFill>
                <a:srgbClr val="00B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48A346-B4B6-4679-BF81-C90451515902}"/>
                </a:ext>
              </a:extLst>
            </p:cNvPr>
            <p:cNvSpPr txBox="1"/>
            <p:nvPr/>
          </p:nvSpPr>
          <p:spPr>
            <a:xfrm>
              <a:off x="6533328" y="2140070"/>
              <a:ext cx="1012766" cy="138499"/>
            </a:xfrm>
            <a:prstGeom prst="rect">
              <a:avLst/>
            </a:prstGeom>
            <a:solidFill>
              <a:srgbClr val="003738"/>
            </a:solidFill>
            <a:extLst/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Microsoft Azure</a:t>
              </a: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8687A37-7362-47C1-B8B8-C33D7A602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25102" y="2495992"/>
              <a:ext cx="484488" cy="484488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50B9F61-91F1-48CC-B1F8-AAE73FCB7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1864" y="2773415"/>
              <a:ext cx="1108660" cy="1"/>
            </a:xfrm>
            <a:prstGeom prst="straightConnector1">
              <a:avLst/>
            </a:prstGeom>
            <a:ln w="12700">
              <a:solidFill>
                <a:srgbClr val="00E29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44F960-AB1E-42EA-A68F-6871D1A78D1A}"/>
                </a:ext>
              </a:extLst>
            </p:cNvPr>
            <p:cNvSpPr txBox="1"/>
            <p:nvPr/>
          </p:nvSpPr>
          <p:spPr>
            <a:xfrm>
              <a:off x="5458202" y="3061497"/>
              <a:ext cx="1418289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Veeam Backup </a:t>
              </a:r>
              <a:b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</a:br>
              <a:r>
                <a:rPr lang="en-US" sz="900" i="1" dirty="0">
                  <a:solidFill>
                    <a:schemeClr val="bg1"/>
                  </a:solidFill>
                  <a:latin typeface="Tahoma" panose="020B0604030504040204" pitchFamily="34" charset="0"/>
                </a:rPr>
                <a:t>for Microsoft Office 365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AE83FD-437A-4CAA-AB0A-656D1331D770}"/>
                </a:ext>
              </a:extLst>
            </p:cNvPr>
            <p:cNvSpPr txBox="1"/>
            <p:nvPr/>
          </p:nvSpPr>
          <p:spPr>
            <a:xfrm>
              <a:off x="6404647" y="4138180"/>
              <a:ext cx="1297307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Veeam Explorer™ </a:t>
              </a:r>
              <a:b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</a:br>
              <a:r>
                <a:rPr lang="en-US" sz="900" i="1" dirty="0">
                  <a:solidFill>
                    <a:schemeClr val="bg1"/>
                  </a:solidFill>
                  <a:latin typeface="Tahoma" panose="020B0604030504040204" pitchFamily="34" charset="0"/>
                </a:rPr>
                <a:t>for Microsoft Exchange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DCE3CE-07C2-4E43-9759-8B3D7B864298}"/>
                </a:ext>
              </a:extLst>
            </p:cNvPr>
            <p:cNvSpPr txBox="1"/>
            <p:nvPr/>
          </p:nvSpPr>
          <p:spPr>
            <a:xfrm>
              <a:off x="7567336" y="3061497"/>
              <a:ext cx="759777" cy="27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Backup</a:t>
              </a:r>
              <a:b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</a:br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Repository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2AB6DBB-6F97-4E6D-87CA-FF68B6D82339}"/>
                </a:ext>
              </a:extLst>
            </p:cNvPr>
            <p:cNvCxnSpPr/>
            <p:nvPr/>
          </p:nvCxnSpPr>
          <p:spPr>
            <a:xfrm>
              <a:off x="6129637" y="3463441"/>
              <a:ext cx="0" cy="418336"/>
            </a:xfrm>
            <a:prstGeom prst="line">
              <a:avLst/>
            </a:prstGeom>
            <a:ln w="1270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4D4498D-B340-4C1C-A1F6-0492C1553C7C}"/>
                </a:ext>
              </a:extLst>
            </p:cNvPr>
            <p:cNvCxnSpPr>
              <a:cxnSpLocks/>
            </p:cNvCxnSpPr>
            <p:nvPr/>
          </p:nvCxnSpPr>
          <p:spPr>
            <a:xfrm>
              <a:off x="6129637" y="3881777"/>
              <a:ext cx="609108" cy="0"/>
            </a:xfrm>
            <a:prstGeom prst="line">
              <a:avLst/>
            </a:prstGeom>
            <a:ln w="12700">
              <a:solidFill>
                <a:schemeClr val="bg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09EA4A8-F853-46BF-AC8D-2D207D1F9079}"/>
                </a:ext>
              </a:extLst>
            </p:cNvPr>
            <p:cNvCxnSpPr>
              <a:cxnSpLocks/>
            </p:cNvCxnSpPr>
            <p:nvPr/>
          </p:nvCxnSpPr>
          <p:spPr>
            <a:xfrm>
              <a:off x="7368430" y="3865543"/>
              <a:ext cx="593224" cy="0"/>
            </a:xfrm>
            <a:prstGeom prst="line">
              <a:avLst/>
            </a:prstGeom>
            <a:ln w="12700">
              <a:solidFill>
                <a:schemeClr val="bg1"/>
              </a:solidFill>
              <a:headEnd type="triangl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3210D9F-6C55-4447-8846-82574EBD190D}"/>
                </a:ext>
              </a:extLst>
            </p:cNvPr>
            <p:cNvCxnSpPr/>
            <p:nvPr/>
          </p:nvCxnSpPr>
          <p:spPr>
            <a:xfrm>
              <a:off x="7961654" y="3447207"/>
              <a:ext cx="0" cy="418336"/>
            </a:xfrm>
            <a:prstGeom prst="line">
              <a:avLst/>
            </a:prstGeom>
            <a:ln w="12700">
              <a:solidFill>
                <a:schemeClr val="bg1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529D6D-D450-405A-AAA1-5F353FE0E5C6}"/>
                </a:ext>
              </a:extLst>
            </p:cNvPr>
            <p:cNvSpPr txBox="1"/>
            <p:nvPr/>
          </p:nvSpPr>
          <p:spPr>
            <a:xfrm>
              <a:off x="6659823" y="2588892"/>
              <a:ext cx="759777" cy="123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  <a:latin typeface="Tahoma" panose="020B0604030504040204" pitchFamily="34" charset="0"/>
                </a:rPr>
                <a:t>Veeam Backup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B8DF3B7-95A1-4AC1-AADB-9DF6AA1ECB7A}"/>
                </a:ext>
              </a:extLst>
            </p:cNvPr>
            <p:cNvSpPr txBox="1"/>
            <p:nvPr/>
          </p:nvSpPr>
          <p:spPr>
            <a:xfrm>
              <a:off x="5140518" y="4623603"/>
              <a:ext cx="3798387" cy="138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rgbClr r="0" g="0" b="0"/>
                  </a:solidFill>
                </a14:hiddenFill>
              </a:ext>
            </a:extLst>
          </p:spPr>
          <p:txBody>
            <a:bodyPr vert="horz" wrap="square" lIns="0" tIns="0" rIns="0" bIns="0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Veeam Backup </a:t>
              </a:r>
              <a:r>
                <a:rPr lang="en-US" sz="900" i="1" dirty="0">
                  <a:solidFill>
                    <a:schemeClr val="bg1"/>
                  </a:solidFill>
                  <a:latin typeface="Tahoma" panose="020B0604030504040204" pitchFamily="34" charset="0"/>
                </a:rPr>
                <a:t>for Microsoft Office 365 </a:t>
              </a:r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</a:rPr>
                <a:t>to Microsoft Azure</a:t>
              </a: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7024ABDC-99EE-4DE3-B2A7-5F5C8CD23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27855" y="3666245"/>
              <a:ext cx="450893" cy="450893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32DAD4FA-AFD5-4CEE-B8EC-FCEDDBFF2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41908" y="725349"/>
              <a:ext cx="323850" cy="323850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F0F02D1-8E7B-4817-A823-F028174D6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60215" y="2052350"/>
              <a:ext cx="386493" cy="2441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429BAA2-17D2-4EF4-B24E-582826EF2D40}"/>
              </a:ext>
            </a:extLst>
          </p:cNvPr>
          <p:cNvSpPr txBox="1"/>
          <p:nvPr/>
        </p:nvSpPr>
        <p:spPr>
          <a:xfrm>
            <a:off x="252360" y="1468806"/>
            <a:ext cx="4655324" cy="289310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Technical diagrams are the fastest way to communicate the best features of our products. </a:t>
            </a:r>
            <a:endParaRPr lang="ru-RU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 this presentation you will find the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Technical Icons pack. All icons in SVG format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what allows to increase them without loss of quality.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For more about diagrams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construction and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additional elements please</a:t>
            </a:r>
            <a:r>
              <a:rPr lang="ru-RU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check</a:t>
            </a:r>
            <a:b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u="sng" dirty="0">
                <a:solidFill>
                  <a:srgbClr val="93EB2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Technical diagrams guideline</a:t>
            </a:r>
            <a:endParaRPr lang="ru-RU" sz="1400" u="sng" dirty="0">
              <a:solidFill>
                <a:srgbClr val="93EB20"/>
              </a:solidFill>
            </a:endParaRPr>
          </a:p>
          <a:p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5AC3A38-CEEE-4BDF-BFCD-DFA133E8A31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46329" y="2565605"/>
            <a:ext cx="430650" cy="4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0271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raphic 68">
            <a:extLst>
              <a:ext uri="{FF2B5EF4-FFF2-40B4-BE49-F238E27FC236}">
                <a16:creationId xmlns:a16="http://schemas.microsoft.com/office/drawing/2014/main" id="{6EE67BD9-FE71-4DC9-AAAF-ADE764226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0842" y="2172766"/>
            <a:ext cx="437606" cy="437606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5094360-9E45-4C4D-B61C-EC3195932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980" y="3613422"/>
            <a:ext cx="437606" cy="43760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60DFE214-8EDB-4E8E-9EAA-F7C4D37AE9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36773" y="2172766"/>
            <a:ext cx="437606" cy="437606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CC1A8A5-7E4B-4F41-A94A-99CFA5D0EC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7006" y="2172766"/>
            <a:ext cx="437606" cy="437606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5A5E36A0-1090-4E65-B4F8-BEB8684557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20842" y="3613422"/>
            <a:ext cx="437606" cy="437606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DB894311-D897-49CA-B313-2A1F4AB758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980" y="2172766"/>
            <a:ext cx="437606" cy="437606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B8DBA6CA-CA03-4AEB-8A92-06DD37552B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75737" y="750791"/>
            <a:ext cx="437606" cy="437606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F77C972D-1EC9-4980-9F59-0613C77301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980" y="750791"/>
            <a:ext cx="437606" cy="437606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6D20EC34-4763-49E3-887A-3BA20AF0DD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897006" y="750791"/>
            <a:ext cx="437606" cy="437606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E94388F9-49F9-4DCA-AAFC-DC71CF2E00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020842" y="750791"/>
            <a:ext cx="437606" cy="437606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EE4DF2E0-9F14-4876-817A-5091EC35B7C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460704" y="750791"/>
            <a:ext cx="437606" cy="437606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B04BB509-E011-4B8E-B48F-F38E6A73E11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336773" y="750791"/>
            <a:ext cx="437606" cy="437606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F3FC0EEC-4564-4DF5-BB7D-942AAAA5065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775737" y="2172766"/>
            <a:ext cx="437606" cy="437606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68C2330E-F09B-48BB-B83A-9018B7F82D0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897006" y="3613422"/>
            <a:ext cx="437606" cy="437606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6999F1D7-21FF-4738-ABF3-0DE0F1E50C2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460704" y="3613422"/>
            <a:ext cx="437606" cy="437606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F5B57C34-EFF1-411D-8508-D8D77AD4318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460704" y="2172766"/>
            <a:ext cx="437606" cy="4376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25ACF-F6B1-448E-8159-6F5CDD7AFE80}"/>
              </a:ext>
            </a:extLst>
          </p:cNvPr>
          <p:cNvSpPr txBox="1"/>
          <p:nvPr/>
        </p:nvSpPr>
        <p:spPr>
          <a:xfrm>
            <a:off x="259540" y="1422874"/>
            <a:ext cx="107593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Active Directory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772202-EC40-4B8C-AE9F-241235D680AD}"/>
              </a:ext>
            </a:extLst>
          </p:cNvPr>
          <p:cNvSpPr txBox="1"/>
          <p:nvPr/>
        </p:nvSpPr>
        <p:spPr>
          <a:xfrm>
            <a:off x="1675622" y="1422874"/>
            <a:ext cx="111280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 Teams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7F980A-C0FC-4237-A205-3C16D0AE0D9C}"/>
              </a:ext>
            </a:extLst>
          </p:cNvPr>
          <p:cNvSpPr txBox="1"/>
          <p:nvPr/>
        </p:nvSpPr>
        <p:spPr>
          <a:xfrm>
            <a:off x="3021258" y="1422874"/>
            <a:ext cx="131638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 Office 365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7BF704-B7D7-4BEC-93EC-71E676864483}"/>
              </a:ext>
            </a:extLst>
          </p:cNvPr>
          <p:cNvSpPr txBox="1"/>
          <p:nvPr/>
        </p:nvSpPr>
        <p:spPr>
          <a:xfrm>
            <a:off x="4582596" y="1422874"/>
            <a:ext cx="10583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 Azure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290217-B20F-4D07-8999-301E585A2921}"/>
              </a:ext>
            </a:extLst>
          </p:cNvPr>
          <p:cNvSpPr txBox="1"/>
          <p:nvPr/>
        </p:nvSpPr>
        <p:spPr>
          <a:xfrm>
            <a:off x="5917616" y="1422874"/>
            <a:ext cx="121539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 Outlook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C10C9-1293-4B5B-8A4A-D558F87DF4D7}"/>
              </a:ext>
            </a:extLst>
          </p:cNvPr>
          <p:cNvSpPr txBox="1"/>
          <p:nvPr/>
        </p:nvSpPr>
        <p:spPr>
          <a:xfrm>
            <a:off x="7373342" y="1422874"/>
            <a:ext cx="1239442" cy="553998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System Center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Virtual Machine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Manager (SCVMM)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B4290F-59C3-4976-8A3F-3F620CEAA6BD}"/>
              </a:ext>
            </a:extLst>
          </p:cNvPr>
          <p:cNvSpPr txBox="1"/>
          <p:nvPr/>
        </p:nvSpPr>
        <p:spPr>
          <a:xfrm>
            <a:off x="132903" y="2855725"/>
            <a:ext cx="132921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System Center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Operations Manager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71B589-A3F1-4730-AC20-FCE9EF463A24}"/>
              </a:ext>
            </a:extLst>
          </p:cNvPr>
          <p:cNvSpPr txBox="1"/>
          <p:nvPr/>
        </p:nvSpPr>
        <p:spPr>
          <a:xfrm>
            <a:off x="1894433" y="2855725"/>
            <a:ext cx="67518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Antivirus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8A50EF-FC12-44C7-BD37-A5D9CAA6FDF9}"/>
              </a:ext>
            </a:extLst>
          </p:cNvPr>
          <p:cNvSpPr txBox="1"/>
          <p:nvPr/>
        </p:nvSpPr>
        <p:spPr>
          <a:xfrm>
            <a:off x="3372315" y="2855725"/>
            <a:ext cx="61427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Firewall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E8A3C2-B4F4-4361-91B8-E9E3BF26C0B1}"/>
              </a:ext>
            </a:extLst>
          </p:cNvPr>
          <p:cNvSpPr txBox="1"/>
          <p:nvPr/>
        </p:nvSpPr>
        <p:spPr>
          <a:xfrm>
            <a:off x="4726866" y="2855725"/>
            <a:ext cx="76976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SAP HANA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1BF385-5CF8-482C-B6F8-336394B58808}"/>
              </a:ext>
            </a:extLst>
          </p:cNvPr>
          <p:cNvSpPr txBox="1"/>
          <p:nvPr/>
        </p:nvSpPr>
        <p:spPr>
          <a:xfrm>
            <a:off x="6110271" y="2855725"/>
            <a:ext cx="86754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SAP </a:t>
            </a:r>
            <a:r>
              <a:rPr lang="en-US" sz="1000" dirty="0" err="1">
                <a:solidFill>
                  <a:schemeClr val="bg1"/>
                </a:solidFill>
              </a:rPr>
              <a:t>BRtools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A29297-3C73-41D3-8665-D3052C966810}"/>
              </a:ext>
            </a:extLst>
          </p:cNvPr>
          <p:cNvSpPr txBox="1"/>
          <p:nvPr/>
        </p:nvSpPr>
        <p:spPr>
          <a:xfrm>
            <a:off x="7529635" y="2855725"/>
            <a:ext cx="92685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Oracle RMAN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0D3F94-197C-40CD-9A1E-94273A88A76C}"/>
              </a:ext>
            </a:extLst>
          </p:cNvPr>
          <p:cNvSpPr txBox="1"/>
          <p:nvPr/>
        </p:nvSpPr>
        <p:spPr>
          <a:xfrm>
            <a:off x="429645" y="4295300"/>
            <a:ext cx="71205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A657A91-F37E-4111-B7F9-DA207D710DC1}"/>
              </a:ext>
            </a:extLst>
          </p:cNvPr>
          <p:cNvSpPr txBox="1"/>
          <p:nvPr/>
        </p:nvSpPr>
        <p:spPr>
          <a:xfrm>
            <a:off x="1866723" y="4295300"/>
            <a:ext cx="76976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SAP HANA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52452B2-83EB-426F-AA63-F8C0E3C598AB}"/>
              </a:ext>
            </a:extLst>
          </p:cNvPr>
          <p:cNvSpPr txBox="1"/>
          <p:nvPr/>
        </p:nvSpPr>
        <p:spPr>
          <a:xfrm>
            <a:off x="3335444" y="4295300"/>
            <a:ext cx="69602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Oracle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FAF3C2-5E3B-425E-BCA3-1221AB286A8E}"/>
              </a:ext>
            </a:extLst>
          </p:cNvPr>
          <p:cNvSpPr txBox="1"/>
          <p:nvPr/>
        </p:nvSpPr>
        <p:spPr>
          <a:xfrm>
            <a:off x="4763735" y="4295300"/>
            <a:ext cx="696024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MS SQL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database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AD5EE42E-85F5-48A4-8AC4-0819278EAC1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332810" y="3613422"/>
            <a:ext cx="437606" cy="437606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D08E002-9FAF-4C7D-A0F3-D0963B78556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72672" y="3613422"/>
            <a:ext cx="437606" cy="43760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0855340-C5EC-4432-8B6F-73F4724652DF}"/>
              </a:ext>
            </a:extLst>
          </p:cNvPr>
          <p:cNvSpPr txBox="1"/>
          <p:nvPr/>
        </p:nvSpPr>
        <p:spPr>
          <a:xfrm>
            <a:off x="6164863" y="4295300"/>
            <a:ext cx="78419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WireGuard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A95C8B-2134-4581-9910-9E93365ABEEC}"/>
              </a:ext>
            </a:extLst>
          </p:cNvPr>
          <p:cNvSpPr txBox="1"/>
          <p:nvPr/>
        </p:nvSpPr>
        <p:spPr>
          <a:xfrm>
            <a:off x="7504001" y="4295300"/>
            <a:ext cx="97494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VMware </a:t>
            </a:r>
            <a:r>
              <a:rPr lang="en-US" sz="1000" dirty="0" err="1">
                <a:solidFill>
                  <a:schemeClr val="bg1"/>
                </a:solidFill>
              </a:rPr>
              <a:t>vSAN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8276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66C7713-F900-4C5F-AE16-E9B12A401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360" y="732110"/>
            <a:ext cx="437606" cy="43760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9D4EA62-B384-42B5-990E-4D0B11A74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3222" y="732110"/>
            <a:ext cx="437606" cy="437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94C46A-7D65-457E-BA53-15FE8DA8C2BE}"/>
              </a:ext>
            </a:extLst>
          </p:cNvPr>
          <p:cNvSpPr txBox="1"/>
          <p:nvPr/>
        </p:nvSpPr>
        <p:spPr>
          <a:xfrm>
            <a:off x="575145" y="1418459"/>
            <a:ext cx="44916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1D169-8DF3-4B27-9AB8-D6DFBC268762}"/>
              </a:ext>
            </a:extLst>
          </p:cNvPr>
          <p:cNvSpPr txBox="1"/>
          <p:nvPr/>
        </p:nvSpPr>
        <p:spPr>
          <a:xfrm>
            <a:off x="1872791" y="1418459"/>
            <a:ext cx="71846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OpenVPN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918A2085-AC8F-4937-9ED2-F8822979F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92947" y="732110"/>
            <a:ext cx="437606" cy="43760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0AB9526-6381-4DA7-9ACB-8F5ED81703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53983" y="732110"/>
            <a:ext cx="437606" cy="4376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941E51-790A-4B22-A434-367E3F849A05}"/>
              </a:ext>
            </a:extLst>
          </p:cNvPr>
          <p:cNvSpPr txBox="1"/>
          <p:nvPr/>
        </p:nvSpPr>
        <p:spPr>
          <a:xfrm>
            <a:off x="3267557" y="1418459"/>
            <a:ext cx="78739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Powershell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8250D5-70C2-472A-A372-99B47B09FDCA}"/>
              </a:ext>
            </a:extLst>
          </p:cNvPr>
          <p:cNvSpPr txBox="1"/>
          <p:nvPr/>
        </p:nvSpPr>
        <p:spPr>
          <a:xfrm>
            <a:off x="4710164" y="1418459"/>
            <a:ext cx="80021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59597356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A77CB-5504-4357-BE7C-868CDB62D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3EB20"/>
                </a:solidFill>
              </a:rPr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38116648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B3BEAB76-E096-41A8-9342-85922EE7AC31}"/>
              </a:ext>
            </a:extLst>
          </p:cNvPr>
          <p:cNvSpPr txBox="1"/>
          <p:nvPr/>
        </p:nvSpPr>
        <p:spPr>
          <a:xfrm>
            <a:off x="398200" y="1413988"/>
            <a:ext cx="79861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Backup file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46683E-C02F-42EC-9C63-9DCB2076FE8E}"/>
              </a:ext>
            </a:extLst>
          </p:cNvPr>
          <p:cNvSpPr txBox="1"/>
          <p:nvPr/>
        </p:nvSpPr>
        <p:spPr>
          <a:xfrm>
            <a:off x="1937713" y="1413988"/>
            <a:ext cx="58862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vbk</a:t>
            </a:r>
            <a:r>
              <a:rPr lang="en-US" sz="1000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6167F3-B44E-4523-A3F3-0DCF89D262C5}"/>
              </a:ext>
            </a:extLst>
          </p:cNvPr>
          <p:cNvSpPr txBox="1"/>
          <p:nvPr/>
        </p:nvSpPr>
        <p:spPr>
          <a:xfrm>
            <a:off x="3393955" y="1413988"/>
            <a:ext cx="57099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vrb</a:t>
            </a:r>
            <a:r>
              <a:rPr lang="en-US" sz="1000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08E976-6BBE-4597-87EA-4E426AEBE8F0}"/>
              </a:ext>
            </a:extLst>
          </p:cNvPr>
          <p:cNvSpPr txBox="1"/>
          <p:nvPr/>
        </p:nvSpPr>
        <p:spPr>
          <a:xfrm>
            <a:off x="4835069" y="1413988"/>
            <a:ext cx="55335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vib</a:t>
            </a:r>
            <a:r>
              <a:rPr lang="en-US" sz="1000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8240FC-12C8-4F3B-94F6-CC5A2F4A9659}"/>
              </a:ext>
            </a:extLst>
          </p:cNvPr>
          <p:cNvSpPr txBox="1"/>
          <p:nvPr/>
        </p:nvSpPr>
        <p:spPr>
          <a:xfrm>
            <a:off x="6209362" y="1413988"/>
            <a:ext cx="63190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vbm</a:t>
            </a:r>
            <a:r>
              <a:rPr lang="en-US" sz="1000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836230-FF86-44C7-B530-17569E39B7E9}"/>
              </a:ext>
            </a:extLst>
          </p:cNvPr>
          <p:cNvSpPr txBox="1"/>
          <p:nvPr/>
        </p:nvSpPr>
        <p:spPr>
          <a:xfrm>
            <a:off x="7697159" y="1413988"/>
            <a:ext cx="58862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bco</a:t>
            </a:r>
            <a:r>
              <a:rPr lang="en-US" sz="1000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FC6654-0E46-4765-A341-6989CDDBA8A9}"/>
              </a:ext>
            </a:extLst>
          </p:cNvPr>
          <p:cNvSpPr txBox="1"/>
          <p:nvPr/>
        </p:nvSpPr>
        <p:spPr>
          <a:xfrm>
            <a:off x="512458" y="2855725"/>
            <a:ext cx="55335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 err="1">
                <a:solidFill>
                  <a:schemeClr val="bg1"/>
                </a:solidFill>
              </a:rPr>
              <a:t>vlb</a:t>
            </a:r>
            <a:r>
              <a:rPr lang="en-US" sz="1000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CBF75F-DCA4-4B7F-BF49-D31CC4874B94}"/>
              </a:ext>
            </a:extLst>
          </p:cNvPr>
          <p:cNvSpPr txBox="1"/>
          <p:nvPr/>
        </p:nvSpPr>
        <p:spPr>
          <a:xfrm>
            <a:off x="2043512" y="2855725"/>
            <a:ext cx="37702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File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E60A70-67E5-408D-843F-4EE66099543B}"/>
              </a:ext>
            </a:extLst>
          </p:cNvPr>
          <p:cNvSpPr txBox="1"/>
          <p:nvPr/>
        </p:nvSpPr>
        <p:spPr>
          <a:xfrm>
            <a:off x="3398764" y="2855725"/>
            <a:ext cx="56137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126104-5524-4CCE-81D7-AF720B741BE9}"/>
              </a:ext>
            </a:extLst>
          </p:cNvPr>
          <p:cNvSpPr txBox="1"/>
          <p:nvPr/>
        </p:nvSpPr>
        <p:spPr>
          <a:xfrm>
            <a:off x="4858312" y="2855725"/>
            <a:ext cx="50687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Tasks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6D129A7-D557-46D5-974F-86FE8FAF0784}"/>
              </a:ext>
            </a:extLst>
          </p:cNvPr>
          <p:cNvSpPr txBox="1"/>
          <p:nvPr/>
        </p:nvSpPr>
        <p:spPr>
          <a:xfrm>
            <a:off x="6216871" y="2855725"/>
            <a:ext cx="65434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 file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B7A5B7-61F4-4492-AA4A-FE68C31E84C9}"/>
              </a:ext>
            </a:extLst>
          </p:cNvPr>
          <p:cNvSpPr txBox="1"/>
          <p:nvPr/>
        </p:nvSpPr>
        <p:spPr>
          <a:xfrm>
            <a:off x="7794932" y="2855725"/>
            <a:ext cx="39626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ISO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14F7D2-677D-433A-8363-C957D9577121}"/>
              </a:ext>
            </a:extLst>
          </p:cNvPr>
          <p:cNvSpPr txBox="1"/>
          <p:nvPr/>
        </p:nvSpPr>
        <p:spPr>
          <a:xfrm>
            <a:off x="570708" y="4299771"/>
            <a:ext cx="42992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Role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8B4CCB-F05B-4C1C-AAEB-2BDFBBFFD67C}"/>
              </a:ext>
            </a:extLst>
          </p:cNvPr>
          <p:cNvSpPr txBox="1"/>
          <p:nvPr/>
        </p:nvSpPr>
        <p:spPr>
          <a:xfrm>
            <a:off x="1798951" y="4317117"/>
            <a:ext cx="80182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license key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041266-6969-42A0-B99F-CC2A9A109CB7}"/>
              </a:ext>
            </a:extLst>
          </p:cNvPr>
          <p:cNvSpPr txBox="1"/>
          <p:nvPr/>
        </p:nvSpPr>
        <p:spPr>
          <a:xfrm>
            <a:off x="3328230" y="4299771"/>
            <a:ext cx="71045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Metadata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4A8FF3-D007-416D-9576-FB5A3D4271B5}"/>
              </a:ext>
            </a:extLst>
          </p:cNvPr>
          <p:cNvSpPr txBox="1"/>
          <p:nvPr/>
        </p:nvSpPr>
        <p:spPr>
          <a:xfrm>
            <a:off x="4758125" y="4299771"/>
            <a:ext cx="70724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Audio file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BBDA6AD-381E-4455-91C4-E8575BC683A3}"/>
              </a:ext>
            </a:extLst>
          </p:cNvPr>
          <p:cNvSpPr txBox="1"/>
          <p:nvPr/>
        </p:nvSpPr>
        <p:spPr>
          <a:xfrm>
            <a:off x="6192826" y="4299771"/>
            <a:ext cx="70243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Video file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01F68DA3-46F1-4E76-8BE5-D92DA5449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0942" y="711513"/>
            <a:ext cx="343754" cy="4788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A3244C3-6F51-4F70-B7A3-8600855D7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831" y="711513"/>
            <a:ext cx="343754" cy="4788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F8CA5C7-32E6-461E-ACD2-1760AD837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063" y="711513"/>
            <a:ext cx="343754" cy="4788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88EEB4EE-73B4-4B0F-8CD7-5BD2DA69C8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38723" y="703272"/>
            <a:ext cx="343754" cy="4788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F01D0F6F-E7BC-421A-89C6-D34C4CA2C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64377" y="708752"/>
            <a:ext cx="343754" cy="4788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779EBDDA-58DB-4A33-917F-07B3DEAC5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21130" y="711513"/>
            <a:ext cx="343754" cy="4788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241BAB36-43EF-45B6-9EFE-A72DE396AF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03906" y="711513"/>
            <a:ext cx="343754" cy="4788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E9B23B73-EAB5-4B76-AB78-F2F37EBEE2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74649" y="711655"/>
            <a:ext cx="343754" cy="4788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1CB70C0-9348-4519-A654-1BB021E9F2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7425" y="699790"/>
            <a:ext cx="343754" cy="4788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805530E6-7E4D-403A-BB58-CCAA1F27FF8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14178" y="708752"/>
            <a:ext cx="343754" cy="4788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FDA7B15-C54B-4B3A-9942-DCCF6F1353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596954" y="699790"/>
            <a:ext cx="343754" cy="4788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C2CDFA3F-DDBA-4CE6-BEAD-3FFF6B2CB5D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067697" y="699790"/>
            <a:ext cx="343754" cy="4788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7817051-B197-40DE-86C7-1145658024B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15159" y="2124572"/>
            <a:ext cx="343754" cy="4788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2766644-556C-41A7-BC7E-B55457A675C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52842" y="2134151"/>
            <a:ext cx="343754" cy="4788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12427C5-DAD7-4D92-8A16-97B6ED47CAD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388082" y="2125404"/>
            <a:ext cx="343754" cy="4788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8DEFE48D-9CEF-4BED-B313-AE57D7B44DE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031071" y="2134151"/>
            <a:ext cx="343754" cy="4788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33A72BFE-E537-4529-922B-C47B513B4D0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25631" y="3568618"/>
            <a:ext cx="343754" cy="4788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E71DE36-D1D9-4214-9AEE-FCECA0A8632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500011" y="2125404"/>
            <a:ext cx="343754" cy="4788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C76331E5-FED7-414B-B3E7-F3264894867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953761" y="2130394"/>
            <a:ext cx="343754" cy="4788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D127E441-D21A-442E-9D96-BD31088B4EA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056423" y="3568618"/>
            <a:ext cx="343754" cy="4788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4530B30D-5598-4B9C-B7E9-196EC86B00E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847375" y="2125404"/>
            <a:ext cx="343754" cy="4788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ED7849FD-C2B9-4D62-A704-7CA70A26E17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936813" y="3565310"/>
            <a:ext cx="343754" cy="4788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C4466E1C-7A73-4551-9DEC-4E337297478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6380401" y="3560320"/>
            <a:ext cx="343754" cy="4788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3379A316-513D-4632-9AD8-40BBB05A733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500011" y="3568618"/>
            <a:ext cx="343754" cy="4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5804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330A68-6816-4FDC-9C93-1D540304D7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3EB20"/>
                </a:solidFill>
              </a:rPr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164805419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6B2B6F9-3D01-4E10-AEB6-EA9E55734D85}"/>
              </a:ext>
            </a:extLst>
          </p:cNvPr>
          <p:cNvSpPr txBox="1"/>
          <p:nvPr/>
        </p:nvSpPr>
        <p:spPr>
          <a:xfrm>
            <a:off x="449496" y="1413988"/>
            <a:ext cx="69602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61DB29-D6FC-4170-AE3F-17287FBDE2E0}"/>
              </a:ext>
            </a:extLst>
          </p:cNvPr>
          <p:cNvSpPr txBox="1"/>
          <p:nvPr/>
        </p:nvSpPr>
        <p:spPr>
          <a:xfrm>
            <a:off x="1781420" y="1413988"/>
            <a:ext cx="90120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Web console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CC5F9-7CB7-43E4-9D4C-C4306EC8279A}"/>
              </a:ext>
            </a:extLst>
          </p:cNvPr>
          <p:cNvSpPr txBox="1"/>
          <p:nvPr/>
        </p:nvSpPr>
        <p:spPr>
          <a:xfrm>
            <a:off x="3272127" y="1413988"/>
            <a:ext cx="81464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File system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browser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EE5E2D-BD05-4A37-8958-1B0F41134AFB}"/>
              </a:ext>
            </a:extLst>
          </p:cNvPr>
          <p:cNvSpPr txBox="1"/>
          <p:nvPr/>
        </p:nvSpPr>
        <p:spPr>
          <a:xfrm>
            <a:off x="4719652" y="1413988"/>
            <a:ext cx="78418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Monitoring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console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4D0A5C-3EE9-41BE-80C2-7C30904B0641}"/>
              </a:ext>
            </a:extLst>
          </p:cNvPr>
          <p:cNvSpPr txBox="1"/>
          <p:nvPr/>
        </p:nvSpPr>
        <p:spPr>
          <a:xfrm>
            <a:off x="6206957" y="1413988"/>
            <a:ext cx="63671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Backup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browser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968892-AFBE-4010-8318-F9F2A5F43792}"/>
              </a:ext>
            </a:extLst>
          </p:cNvPr>
          <p:cNvSpPr txBox="1"/>
          <p:nvPr/>
        </p:nvSpPr>
        <p:spPr>
          <a:xfrm>
            <a:off x="7792538" y="1413988"/>
            <a:ext cx="39786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DB23DC-7E97-418C-A0BD-85422E5D815A}"/>
              </a:ext>
            </a:extLst>
          </p:cNvPr>
          <p:cNvSpPr txBox="1"/>
          <p:nvPr/>
        </p:nvSpPr>
        <p:spPr>
          <a:xfrm>
            <a:off x="228727" y="2855725"/>
            <a:ext cx="112082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Magnifying glass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1B7086-86FD-4711-9A8A-F28463E785C9}"/>
              </a:ext>
            </a:extLst>
          </p:cNvPr>
          <p:cNvSpPr txBox="1"/>
          <p:nvPr/>
        </p:nvSpPr>
        <p:spPr>
          <a:xfrm>
            <a:off x="1916073" y="2855725"/>
            <a:ext cx="63190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Building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BFF72-6B30-4D29-8073-A6E0D49E2681}"/>
              </a:ext>
            </a:extLst>
          </p:cNvPr>
          <p:cNvSpPr txBox="1"/>
          <p:nvPr/>
        </p:nvSpPr>
        <p:spPr>
          <a:xfrm>
            <a:off x="3463686" y="2855725"/>
            <a:ext cx="43152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SMB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563ECD-120E-4AB7-81C6-83D8412F7C2F}"/>
              </a:ext>
            </a:extLst>
          </p:cNvPr>
          <p:cNvSpPr txBox="1"/>
          <p:nvPr/>
        </p:nvSpPr>
        <p:spPr>
          <a:xfrm>
            <a:off x="4585000" y="2855725"/>
            <a:ext cx="105349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Transportation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050EDF-FD80-47FC-9F69-6B9FCAA46595}"/>
              </a:ext>
            </a:extLst>
          </p:cNvPr>
          <p:cNvSpPr txBox="1"/>
          <p:nvPr/>
        </p:nvSpPr>
        <p:spPr>
          <a:xfrm>
            <a:off x="6291410" y="2855725"/>
            <a:ext cx="50526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Globe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177FC7-ECF7-4976-917B-6B33109EB63A}"/>
              </a:ext>
            </a:extLst>
          </p:cNvPr>
          <p:cNvSpPr txBox="1"/>
          <p:nvPr/>
        </p:nvSpPr>
        <p:spPr>
          <a:xfrm>
            <a:off x="7778902" y="2855725"/>
            <a:ext cx="42832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165606-8469-4D14-91E7-DF91CB3978BE}"/>
              </a:ext>
            </a:extLst>
          </p:cNvPr>
          <p:cNvSpPr txBox="1"/>
          <p:nvPr/>
        </p:nvSpPr>
        <p:spPr>
          <a:xfrm>
            <a:off x="534641" y="4299027"/>
            <a:ext cx="50206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Cloud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44364B-A1C3-4AB4-BF8A-54A3AC2C74B9}"/>
              </a:ext>
            </a:extLst>
          </p:cNvPr>
          <p:cNvSpPr txBox="1"/>
          <p:nvPr/>
        </p:nvSpPr>
        <p:spPr>
          <a:xfrm>
            <a:off x="1856304" y="4299027"/>
            <a:ext cx="79060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Service or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F6B640-EADE-4028-8551-1F4A9DC52F17}"/>
              </a:ext>
            </a:extLst>
          </p:cNvPr>
          <p:cNvSpPr txBox="1"/>
          <p:nvPr/>
        </p:nvSpPr>
        <p:spPr>
          <a:xfrm>
            <a:off x="3282544" y="4299027"/>
            <a:ext cx="80182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Automated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testing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F699D06-7F5B-4380-9CEA-8452E6780222}"/>
              </a:ext>
            </a:extLst>
          </p:cNvPr>
          <p:cNvSpPr txBox="1"/>
          <p:nvPr/>
        </p:nvSpPr>
        <p:spPr>
          <a:xfrm>
            <a:off x="4803811" y="4299027"/>
            <a:ext cx="61587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Restore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BFC8C1-6D7E-4012-912F-6FB8BB09C294}"/>
              </a:ext>
            </a:extLst>
          </p:cNvPr>
          <p:cNvSpPr txBox="1"/>
          <p:nvPr/>
        </p:nvSpPr>
        <p:spPr>
          <a:xfrm>
            <a:off x="6188017" y="4299027"/>
            <a:ext cx="71205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7C4DBC6-8CED-492B-B862-D394A3D67113}"/>
              </a:ext>
            </a:extLst>
          </p:cNvPr>
          <p:cNvSpPr txBox="1"/>
          <p:nvPr/>
        </p:nvSpPr>
        <p:spPr>
          <a:xfrm>
            <a:off x="7455897" y="4299027"/>
            <a:ext cx="1074332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Microsoft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Exchange items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92246567-D319-4A0E-9E8F-9D0790D9A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26966" y="2208731"/>
            <a:ext cx="360381" cy="360381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05DED64-9133-4F06-B745-AE12A5F26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9541" y="2208731"/>
            <a:ext cx="360381" cy="36038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5F3AF93-9DCD-42ED-B49C-4DF32000B8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6701" y="2250784"/>
            <a:ext cx="489089" cy="283157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D09D4CC5-48EE-40CE-8EE0-A0591F053A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34906" y="2181948"/>
            <a:ext cx="489088" cy="34751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6828258-649D-4121-8AE2-77E774219A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87480" y="2144377"/>
            <a:ext cx="489089" cy="42473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91E679B-7AB6-4855-9E0D-00662C2AB4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11966" y="2212172"/>
            <a:ext cx="360381" cy="360381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01267B5-7DFE-4C1A-BC22-F15ECCE293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19134" y="781781"/>
            <a:ext cx="360381" cy="360381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D532388-2933-4269-864E-FEBB147699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45122" y="778563"/>
            <a:ext cx="360381" cy="360381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08FAA36B-67A3-4FF1-BD03-7BB2CABFA8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910091" y="770722"/>
            <a:ext cx="360381" cy="36038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74D9F7A-0B32-48DF-A2BB-D5ECEBF9EC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85672" y="740675"/>
            <a:ext cx="360380" cy="36038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E0F35742-BBD9-4A7F-A050-1F399E44A0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51835" y="739645"/>
            <a:ext cx="360380" cy="36038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C14133B8-CFA4-4A32-A72B-FBAC38A03F5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04105" y="739645"/>
            <a:ext cx="360380" cy="36038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14859A94-07E1-4D34-8C3E-6603E7238E3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34468" y="3653362"/>
            <a:ext cx="514829" cy="321768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E9608DAD-EA0E-443A-9114-8515C6CF21E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051834" y="3656331"/>
            <a:ext cx="360380" cy="36038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48C664B6-6D91-4DD6-854B-0CA5D210631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32180" y="3653362"/>
            <a:ext cx="360380" cy="36038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155901EC-0796-4F84-B2AE-5A900B1F9B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409477" y="3638609"/>
            <a:ext cx="296026" cy="360379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54307681-C9B5-49E9-AB40-E92B40545E7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812873" y="3660922"/>
            <a:ext cx="360380" cy="36038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FD2AC95B-63C0-47CE-B2B7-2EF5B027091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3477500" y="3656260"/>
            <a:ext cx="360380" cy="3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99946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1E581DB-D09B-481C-9821-AE76E4F9A09B}"/>
              </a:ext>
            </a:extLst>
          </p:cNvPr>
          <p:cNvSpPr txBox="1"/>
          <p:nvPr/>
        </p:nvSpPr>
        <p:spPr>
          <a:xfrm>
            <a:off x="577736" y="1413988"/>
            <a:ext cx="43954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30B9C1-DA0D-4F44-9587-9924228CE03A}"/>
              </a:ext>
            </a:extLst>
          </p:cNvPr>
          <p:cNvSpPr txBox="1"/>
          <p:nvPr/>
        </p:nvSpPr>
        <p:spPr>
          <a:xfrm>
            <a:off x="1827907" y="1413988"/>
            <a:ext cx="80823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User group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1A4C30-185F-41F0-84C7-9AFE815E6816}"/>
              </a:ext>
            </a:extLst>
          </p:cNvPr>
          <p:cNvSpPr txBox="1"/>
          <p:nvPr/>
        </p:nvSpPr>
        <p:spPr>
          <a:xfrm>
            <a:off x="3412390" y="1413988"/>
            <a:ext cx="53412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Folder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681F6E-9D11-4F2C-9D2E-FF1D67D4A8A2}"/>
              </a:ext>
            </a:extLst>
          </p:cNvPr>
          <p:cNvSpPr txBox="1"/>
          <p:nvPr/>
        </p:nvSpPr>
        <p:spPr>
          <a:xfrm>
            <a:off x="4640304" y="1413988"/>
            <a:ext cx="94288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Shared folder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6218F3-9492-476E-A034-23565F682C7F}"/>
              </a:ext>
            </a:extLst>
          </p:cNvPr>
          <p:cNvSpPr txBox="1"/>
          <p:nvPr/>
        </p:nvSpPr>
        <p:spPr>
          <a:xfrm>
            <a:off x="6267069" y="1413988"/>
            <a:ext cx="51648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Letter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E68FB7-2586-4BFB-BCEF-F868BCEFD912}"/>
              </a:ext>
            </a:extLst>
          </p:cNvPr>
          <p:cNvSpPr txBox="1"/>
          <p:nvPr/>
        </p:nvSpPr>
        <p:spPr>
          <a:xfrm>
            <a:off x="7785325" y="1413988"/>
            <a:ext cx="41229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Part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07FF5C-8C9E-4144-BBB2-E2BD56BDBBCE}"/>
              </a:ext>
            </a:extLst>
          </p:cNvPr>
          <p:cNvSpPr txBox="1"/>
          <p:nvPr/>
        </p:nvSpPr>
        <p:spPr>
          <a:xfrm>
            <a:off x="314487" y="2855725"/>
            <a:ext cx="94929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Deduplication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68D1D9-5E18-45B7-A859-56D686FEA5F2}"/>
              </a:ext>
            </a:extLst>
          </p:cNvPr>
          <p:cNvSpPr txBox="1"/>
          <p:nvPr/>
        </p:nvSpPr>
        <p:spPr>
          <a:xfrm>
            <a:off x="1976186" y="2855725"/>
            <a:ext cx="51167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Alarm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2F3203-3A42-4E24-B183-1FDC77591FDF}"/>
              </a:ext>
            </a:extLst>
          </p:cNvPr>
          <p:cNvSpPr txBox="1"/>
          <p:nvPr/>
        </p:nvSpPr>
        <p:spPr>
          <a:xfrm>
            <a:off x="3470899" y="2855725"/>
            <a:ext cx="41710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VPN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D2859C-17B0-42FB-8760-9D1FF5A84EBB}"/>
              </a:ext>
            </a:extLst>
          </p:cNvPr>
          <p:cNvSpPr txBox="1"/>
          <p:nvPr/>
        </p:nvSpPr>
        <p:spPr>
          <a:xfrm>
            <a:off x="4799803" y="2778781"/>
            <a:ext cx="62388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Failover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40F480-3EE2-466B-A4DB-CE075896A9FA}"/>
              </a:ext>
            </a:extLst>
          </p:cNvPr>
          <p:cNvSpPr txBox="1"/>
          <p:nvPr/>
        </p:nvSpPr>
        <p:spPr>
          <a:xfrm>
            <a:off x="6120691" y="2855725"/>
            <a:ext cx="84670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License/key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DA2137-F0AC-4F98-BAD2-B306FDDD2149}"/>
              </a:ext>
            </a:extLst>
          </p:cNvPr>
          <p:cNvSpPr txBox="1"/>
          <p:nvPr/>
        </p:nvSpPr>
        <p:spPr>
          <a:xfrm>
            <a:off x="7588946" y="2855725"/>
            <a:ext cx="80823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Private key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D5DE37-15C5-49A7-8A9A-1583A578D0DE}"/>
              </a:ext>
            </a:extLst>
          </p:cNvPr>
          <p:cNvSpPr txBox="1"/>
          <p:nvPr/>
        </p:nvSpPr>
        <p:spPr>
          <a:xfrm>
            <a:off x="538648" y="4299771"/>
            <a:ext cx="49404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621B1D1-4322-430A-9E2D-ADDA2AD775FA}"/>
              </a:ext>
            </a:extLst>
          </p:cNvPr>
          <p:cNvSpPr txBox="1"/>
          <p:nvPr/>
        </p:nvSpPr>
        <p:spPr>
          <a:xfrm>
            <a:off x="1910806" y="4299771"/>
            <a:ext cx="68159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Calendar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F9DB53-3165-4B07-A561-483B55AB06A9}"/>
              </a:ext>
            </a:extLst>
          </p:cNvPr>
          <p:cNvSpPr txBox="1"/>
          <p:nvPr/>
        </p:nvSpPr>
        <p:spPr>
          <a:xfrm>
            <a:off x="3378725" y="4299771"/>
            <a:ext cx="60946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CD disk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706152-E36A-4B14-B406-C0C279490F51}"/>
              </a:ext>
            </a:extLst>
          </p:cNvPr>
          <p:cNvSpPr txBox="1"/>
          <p:nvPr/>
        </p:nvSpPr>
        <p:spPr>
          <a:xfrm>
            <a:off x="4745301" y="4299771"/>
            <a:ext cx="73289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9693E6-3318-4482-9592-4856F4EA0C25}"/>
              </a:ext>
            </a:extLst>
          </p:cNvPr>
          <p:cNvSpPr txBox="1"/>
          <p:nvPr/>
        </p:nvSpPr>
        <p:spPr>
          <a:xfrm>
            <a:off x="6172789" y="4299771"/>
            <a:ext cx="74251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Download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D46A91-2EBF-4F22-9A02-95CF84DEA68B}"/>
              </a:ext>
            </a:extLst>
          </p:cNvPr>
          <p:cNvSpPr txBox="1"/>
          <p:nvPr/>
        </p:nvSpPr>
        <p:spPr>
          <a:xfrm>
            <a:off x="7740430" y="4299771"/>
            <a:ext cx="50526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Script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3A5E1086-F63D-43E1-AFC6-449A624BD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3265" y="2189986"/>
            <a:ext cx="360381" cy="360381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10E17404-9694-4A53-9092-C60C1A76B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3406" y="2128887"/>
            <a:ext cx="329565" cy="482577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09AA35D-ED6A-4B1A-B546-C4CE7DBC1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9972" y="3635436"/>
            <a:ext cx="360381" cy="36038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704F8A95-0A58-4FD8-8B13-C8BEEB9195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71422" y="3635436"/>
            <a:ext cx="360381" cy="360381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0B8B494-EF47-4B74-BCE7-2D3F19871D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2872" y="3635436"/>
            <a:ext cx="360381" cy="360381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8595D6DA-45AF-4B74-BEE0-61C9AD524A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12872" y="2189986"/>
            <a:ext cx="450476" cy="45047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2D30631C-F04A-438C-895D-BCF1F2997F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71422" y="2189986"/>
            <a:ext cx="360381" cy="360381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56E31C3E-A0F0-4B61-A85E-60C6C496AC9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11966" y="3635436"/>
            <a:ext cx="360381" cy="36038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0631FCBD-F373-41DA-B40A-8177A512E0C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47072" y="3635436"/>
            <a:ext cx="360381" cy="36038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4E443E81-C7C6-4431-A904-04071A9C9F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5622" y="3635436"/>
            <a:ext cx="360381" cy="360381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01BE5829-7270-49D7-B783-CB9EE71BE1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41223" y="2189986"/>
            <a:ext cx="360381" cy="360381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02E93C95-2C1B-429D-B791-5F94A83FA0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812872" y="773709"/>
            <a:ext cx="360381" cy="360381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42A9D2C6-6859-4C0E-8C3E-D119283689D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371421" y="863804"/>
            <a:ext cx="360381" cy="270286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F074749F-89CF-4E5A-B75D-4FE0C6DC700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43904" y="812321"/>
            <a:ext cx="360381" cy="321769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6AA18490-82C3-4EDB-99FE-0ACE0A94429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232199" y="812321"/>
            <a:ext cx="360381" cy="321769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5D3A2F2B-CC85-44CF-9B42-9B2CFD009E8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766320" y="812321"/>
            <a:ext cx="360381" cy="321769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BE563407-6DB5-42DA-946F-3ABD6147BB1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22427" y="2190176"/>
            <a:ext cx="360000" cy="3600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9FF613DD-3E80-49EE-81DC-14879811111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063497" y="774090"/>
            <a:ext cx="360000" cy="3600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478EDCDD-992F-4301-881C-1CC1CD20C76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22427" y="77409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6690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51EC-07BD-424E-8E4D-1383EEE30668}"/>
              </a:ext>
            </a:extLst>
          </p:cNvPr>
          <p:cNvSpPr txBox="1"/>
          <p:nvPr/>
        </p:nvSpPr>
        <p:spPr>
          <a:xfrm>
            <a:off x="511211" y="1413988"/>
            <a:ext cx="57259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035EA7-4FFA-4E8A-9802-CA5E645D2828}"/>
              </a:ext>
            </a:extLst>
          </p:cNvPr>
          <p:cNvSpPr txBox="1"/>
          <p:nvPr/>
        </p:nvSpPr>
        <p:spPr>
          <a:xfrm>
            <a:off x="2000230" y="1413988"/>
            <a:ext cx="46358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Time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2A06175-02C5-4678-BCB9-E27912E57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834" y="755694"/>
            <a:ext cx="360381" cy="36038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6C997C3-45D9-4C45-81C7-01AF87FD8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01" y="742822"/>
            <a:ext cx="386123" cy="38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1371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337880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B48BC9B-F1D9-4D14-A82E-26A075328A3F}"/>
              </a:ext>
            </a:extLst>
          </p:cNvPr>
          <p:cNvGrpSpPr/>
          <p:nvPr/>
        </p:nvGrpSpPr>
        <p:grpSpPr>
          <a:xfrm>
            <a:off x="3264629" y="1849248"/>
            <a:ext cx="1884811" cy="1018101"/>
            <a:chOff x="434131" y="2254884"/>
            <a:chExt cx="1884811" cy="1018101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13E95C4-45A0-4EC6-BB75-47609F2F4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7217" y="2254884"/>
              <a:ext cx="573925" cy="57392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97BE156-4433-4252-AFDE-FC012B96D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6132" y="2260429"/>
              <a:ext cx="568380" cy="56838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B72948-C16D-4FA9-9F4C-C2ADDF75BB96}"/>
                </a:ext>
              </a:extLst>
            </p:cNvPr>
            <p:cNvSpPr txBox="1"/>
            <p:nvPr/>
          </p:nvSpPr>
          <p:spPr>
            <a:xfrm>
              <a:off x="1401703" y="2900091"/>
              <a:ext cx="917239" cy="230832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Veeam Agents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10DD304-B15A-4A7D-844E-6E92F9246714}"/>
                </a:ext>
              </a:extLst>
            </p:cNvPr>
            <p:cNvSpPr txBox="1"/>
            <p:nvPr/>
          </p:nvSpPr>
          <p:spPr>
            <a:xfrm>
              <a:off x="434131" y="2903653"/>
              <a:ext cx="833882" cy="369332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</a:rPr>
                <a:t>On-Demand </a:t>
              </a:r>
              <a:br>
                <a:rPr lang="en-US" sz="900" dirty="0">
                  <a:solidFill>
                    <a:schemeClr val="bg1"/>
                  </a:solidFill>
                </a:rPr>
              </a:br>
              <a:r>
                <a:rPr lang="en-US" sz="900" dirty="0">
                  <a:solidFill>
                    <a:schemeClr val="bg1"/>
                  </a:solidFill>
                </a:rPr>
                <a:t>Sandbox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78D033E-9460-46EF-B9E3-6AECE8718622}"/>
              </a:ext>
            </a:extLst>
          </p:cNvPr>
          <p:cNvSpPr txBox="1"/>
          <p:nvPr/>
        </p:nvSpPr>
        <p:spPr>
          <a:xfrm>
            <a:off x="367433" y="947644"/>
            <a:ext cx="2322148" cy="963292"/>
          </a:xfrm>
          <a:prstGeom prst="rect">
            <a:avLst/>
          </a:prstGeom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Some of the icons in the Library have two options. You can use the outline icon instead of color fill to highlight the significant object. Like this</a:t>
            </a:r>
            <a:r>
              <a:rPr lang="ru-RU" sz="1000" dirty="0">
                <a:solidFill>
                  <a:schemeClr val="bg1"/>
                </a:solidFill>
              </a:rPr>
              <a:t>: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endParaRPr lang="ru-RU" sz="1000" dirty="0">
              <a:solidFill>
                <a:schemeClr val="bg1"/>
              </a:solidFill>
            </a:endParaRPr>
          </a:p>
          <a:p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1DF2F5-9A22-4C93-8DA9-72DDA9C24C02}"/>
              </a:ext>
            </a:extLst>
          </p:cNvPr>
          <p:cNvSpPr txBox="1"/>
          <p:nvPr/>
        </p:nvSpPr>
        <p:spPr>
          <a:xfrm>
            <a:off x="3371426" y="947643"/>
            <a:ext cx="2322149" cy="3215684"/>
          </a:xfrm>
          <a:prstGeom prst="rect">
            <a:avLst/>
          </a:prstGeom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Keep the consistency in icons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their names.</a:t>
            </a:r>
            <a:r>
              <a:rPr lang="ru-RU" sz="1000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An icon should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be used  with it’s exact name only.</a:t>
            </a:r>
          </a:p>
          <a:p>
            <a:endParaRPr lang="ru-RU" sz="1000" dirty="0">
              <a:solidFill>
                <a:schemeClr val="bg1"/>
              </a:solidFill>
            </a:endParaRPr>
          </a:p>
          <a:p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FF7A89-4C8F-4872-83E8-4E9F4E1960DD}"/>
              </a:ext>
            </a:extLst>
          </p:cNvPr>
          <p:cNvSpPr txBox="1"/>
          <p:nvPr/>
        </p:nvSpPr>
        <p:spPr>
          <a:xfrm>
            <a:off x="367814" y="4079755"/>
            <a:ext cx="2474442" cy="640014"/>
          </a:xfrm>
          <a:prstGeom prst="rect">
            <a:avLst/>
          </a:prstGeom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Icons must be readable size,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Recommended minimum icon size </a:t>
            </a:r>
            <a:r>
              <a:rPr lang="ru-RU" sz="1000" dirty="0">
                <a:solidFill>
                  <a:schemeClr val="bg1"/>
                </a:solidFill>
              </a:rPr>
              <a:t>–</a:t>
            </a:r>
            <a:r>
              <a:rPr lang="en-US" sz="1000" dirty="0">
                <a:solidFill>
                  <a:schemeClr val="bg1"/>
                </a:solidFill>
              </a:rPr>
              <a:t>1 cm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Maximum icon size</a:t>
            </a:r>
            <a:r>
              <a:rPr lang="ru-RU" sz="1000" dirty="0">
                <a:solidFill>
                  <a:schemeClr val="bg1"/>
                </a:solidFill>
              </a:rPr>
              <a:t> – </a:t>
            </a:r>
            <a:r>
              <a:rPr lang="en-US" sz="1000" dirty="0">
                <a:solidFill>
                  <a:schemeClr val="bg1"/>
                </a:solidFill>
              </a:rPr>
              <a:t>3</a:t>
            </a:r>
            <a:r>
              <a:rPr lang="ru-RU" sz="1000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cm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640117-786F-4FD9-A4D9-3AED53F3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FF3F59-612B-4E37-9A92-B038AAB7B837}"/>
              </a:ext>
            </a:extLst>
          </p:cNvPr>
          <p:cNvSpPr txBox="1"/>
          <p:nvPr/>
        </p:nvSpPr>
        <p:spPr>
          <a:xfrm>
            <a:off x="6301746" y="926691"/>
            <a:ext cx="2322148" cy="4462760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Use only the icons from Technical Icons pack. </a:t>
            </a:r>
            <a:br>
              <a:rPr lang="en-US" sz="1000" dirty="0">
                <a:solidFill>
                  <a:schemeClr val="bg1"/>
                </a:solidFill>
              </a:rPr>
            </a:br>
            <a:endParaRPr lang="en-US" sz="1000" u="sng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There are only two colors used in Technical Icons: Veeam Sapphire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(White for dark background)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Orange. Please do not use any other colors including Veeam colors Library</a:t>
            </a:r>
            <a:r>
              <a:rPr lang="ru-RU" sz="1000" dirty="0">
                <a:solidFill>
                  <a:schemeClr val="bg1"/>
                </a:solidFill>
              </a:rPr>
              <a:t>.</a:t>
            </a:r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br>
              <a:rPr lang="en-US" sz="1000" dirty="0">
                <a:solidFill>
                  <a:schemeClr val="bg1"/>
                </a:solidFill>
              </a:rPr>
            </a:br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We tried very hard making the design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of icons, please do not</a:t>
            </a:r>
            <a:r>
              <a:rPr lang="ru-RU" sz="1000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redesign them yourself.</a:t>
            </a:r>
          </a:p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bg1"/>
                </a:solidFill>
              </a:rPr>
              <a:t>If you can`t find the necessary</a:t>
            </a:r>
            <a:r>
              <a:rPr lang="ru-RU" sz="1000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icon please </a:t>
            </a:r>
            <a:r>
              <a:rPr lang="en-US" sz="1000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submit the Jira task</a:t>
            </a:r>
            <a:r>
              <a:rPr lang="en-US" sz="10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000" dirty="0">
              <a:solidFill>
                <a:schemeClr val="bg1"/>
              </a:solidFill>
            </a:endParaRPr>
          </a:p>
          <a:p>
            <a:endParaRPr lang="ru-RU" sz="1000" dirty="0">
              <a:solidFill>
                <a:schemeClr val="bg1"/>
              </a:solidFill>
            </a:endParaRPr>
          </a:p>
          <a:p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060EA9-273B-4D63-96CF-097C51016078}"/>
              </a:ext>
            </a:extLst>
          </p:cNvPr>
          <p:cNvSpPr/>
          <p:nvPr/>
        </p:nvSpPr>
        <p:spPr bwMode="auto">
          <a:xfrm>
            <a:off x="7379621" y="2387640"/>
            <a:ext cx="622628" cy="622628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RGB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223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140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66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BDB229-A4BC-41E6-B4D9-899D0D0480B9}"/>
              </a:ext>
            </a:extLst>
          </p:cNvPr>
          <p:cNvSpPr/>
          <p:nvPr/>
        </p:nvSpPr>
        <p:spPr bwMode="auto">
          <a:xfrm>
            <a:off x="6300297" y="2392363"/>
            <a:ext cx="622629" cy="622629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RGB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0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95</a:t>
            </a:r>
            <a:b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75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8CC3D1-BA3A-433D-9BD6-C0D909AB5141}"/>
              </a:ext>
            </a:extLst>
          </p:cNvPr>
          <p:cNvSpPr txBox="1"/>
          <p:nvPr/>
        </p:nvSpPr>
        <p:spPr>
          <a:xfrm>
            <a:off x="6295036" y="3053594"/>
            <a:ext cx="740587" cy="123111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Veeam Sapphire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3A3F79-3E20-4AB2-A9D3-E0DA831311ED}"/>
              </a:ext>
            </a:extLst>
          </p:cNvPr>
          <p:cNvSpPr txBox="1"/>
          <p:nvPr/>
        </p:nvSpPr>
        <p:spPr>
          <a:xfrm>
            <a:off x="7278968" y="3060590"/>
            <a:ext cx="506701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Orange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BDB9D66E-47A9-4905-9700-10B80768B4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0356" y="1845183"/>
            <a:ext cx="355755" cy="60323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B868194-B83E-4B59-AAC4-EE4B113A30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37516" y="1851025"/>
            <a:ext cx="355755" cy="6032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473F3ED-B6CC-40CB-96F8-519593EE1425}"/>
              </a:ext>
            </a:extLst>
          </p:cNvPr>
          <p:cNvGrpSpPr/>
          <p:nvPr/>
        </p:nvGrpSpPr>
        <p:grpSpPr>
          <a:xfrm>
            <a:off x="611594" y="2760324"/>
            <a:ext cx="1116331" cy="1075491"/>
            <a:chOff x="611594" y="2760324"/>
            <a:chExt cx="1116331" cy="1075491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1A66092F-C517-4E80-99F4-14B751330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1594" y="2760325"/>
              <a:ext cx="1116331" cy="1075490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A84455C-F649-4025-9DB5-50C12639B4DF}"/>
                </a:ext>
              </a:extLst>
            </p:cNvPr>
            <p:cNvGrpSpPr/>
            <p:nvPr/>
          </p:nvGrpSpPr>
          <p:grpSpPr>
            <a:xfrm>
              <a:off x="1492492" y="2760324"/>
              <a:ext cx="235433" cy="231013"/>
              <a:chOff x="3937516" y="3104487"/>
              <a:chExt cx="367275" cy="36038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E7300CC-F200-4BCF-8C42-8D1720B9B671}"/>
                  </a:ext>
                </a:extLst>
              </p:cNvPr>
              <p:cNvSpPr/>
              <p:nvPr/>
            </p:nvSpPr>
            <p:spPr bwMode="auto">
              <a:xfrm>
                <a:off x="3960007" y="3120083"/>
                <a:ext cx="344784" cy="344784"/>
              </a:xfrm>
              <a:prstGeom prst="rect">
                <a:avLst/>
              </a:prstGeom>
              <a:solidFill>
                <a:srgbClr val="00373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5A1BD15A-0781-4E58-B0A9-C4A190D7F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937516" y="3104487"/>
                <a:ext cx="360380" cy="360380"/>
              </a:xfrm>
              <a:prstGeom prst="rect">
                <a:avLst/>
              </a:prstGeom>
            </p:spPr>
          </p:pic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9B3678B-4A4C-491F-905F-1A457FE54B9B}"/>
              </a:ext>
            </a:extLst>
          </p:cNvPr>
          <p:cNvSpPr/>
          <p:nvPr/>
        </p:nvSpPr>
        <p:spPr bwMode="auto">
          <a:xfrm>
            <a:off x="6307562" y="3242371"/>
            <a:ext cx="629182" cy="62918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9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RGB</a:t>
            </a:r>
            <a:br>
              <a:rPr lang="en-US" sz="9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255</a:t>
            </a:r>
            <a:br>
              <a:rPr lang="en-US" sz="9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255</a:t>
            </a:r>
            <a:br>
              <a:rPr lang="en-US" sz="9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255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457B7B-A2A6-405C-9E37-3A421586BC5A}"/>
              </a:ext>
            </a:extLst>
          </p:cNvPr>
          <p:cNvSpPr txBox="1"/>
          <p:nvPr/>
        </p:nvSpPr>
        <p:spPr>
          <a:xfrm>
            <a:off x="6301247" y="3906540"/>
            <a:ext cx="262892" cy="123111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White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F5338D-0569-487B-B0B8-6E9C306B83C7}"/>
              </a:ext>
            </a:extLst>
          </p:cNvPr>
          <p:cNvSpPr/>
          <p:nvPr/>
        </p:nvSpPr>
        <p:spPr bwMode="auto">
          <a:xfrm>
            <a:off x="7379708" y="3247689"/>
            <a:ext cx="629182" cy="629181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900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RGB</a:t>
            </a:r>
            <a:br>
              <a:rPr lang="en-US" sz="900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0</a:t>
            </a:r>
            <a:br>
              <a:rPr lang="en-US" sz="900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55</a:t>
            </a:r>
            <a:br>
              <a:rPr lang="en-US" sz="900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</a:br>
            <a:r>
              <a:rPr lang="en-US" sz="900" spc="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56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5D9501-858F-44B1-B89A-5769DAF14739}"/>
              </a:ext>
            </a:extLst>
          </p:cNvPr>
          <p:cNvSpPr txBox="1"/>
          <p:nvPr/>
        </p:nvSpPr>
        <p:spPr>
          <a:xfrm>
            <a:off x="7379621" y="3925755"/>
            <a:ext cx="602730" cy="123111"/>
          </a:xfrm>
          <a:prstGeom prst="rect">
            <a:avLst/>
          </a:prstGeom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Veeam Agate</a:t>
            </a:r>
          </a:p>
        </p:txBody>
      </p:sp>
    </p:spTree>
    <p:extLst>
      <p:ext uri="{BB962C8B-B14F-4D97-AF65-F5344CB8AC3E}">
        <p14:creationId xmlns:p14="http://schemas.microsoft.com/office/powerpoint/2010/main" val="398111739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582015-CF90-4607-BD83-25F22F2CE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construction elements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76C76-037A-4087-B1CE-418DE1B37C68}"/>
              </a:ext>
            </a:extLst>
          </p:cNvPr>
          <p:cNvSpPr txBox="1"/>
          <p:nvPr/>
        </p:nvSpPr>
        <p:spPr>
          <a:xfrm>
            <a:off x="274495" y="1630557"/>
            <a:ext cx="1487164" cy="116955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93EB20"/>
                </a:solidFill>
              </a:rPr>
              <a:t>Technical Icons – </a:t>
            </a:r>
            <a:r>
              <a:rPr lang="en-US" sz="1000" dirty="0">
                <a:solidFill>
                  <a:schemeClr val="bg1"/>
                </a:solidFill>
              </a:rPr>
              <a:t>represent Veeam products, futures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or different objects and their names</a:t>
            </a:r>
            <a:endParaRPr lang="ru-RU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F0682-F82C-429B-93BE-92F2F6E74BFA}"/>
              </a:ext>
            </a:extLst>
          </p:cNvPr>
          <p:cNvSpPr txBox="1"/>
          <p:nvPr/>
        </p:nvSpPr>
        <p:spPr>
          <a:xfrm>
            <a:off x="3979045" y="1682787"/>
            <a:ext cx="1756800" cy="70788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 startAt="3"/>
            </a:pPr>
            <a:r>
              <a:rPr lang="en-US" sz="1000" dirty="0">
                <a:solidFill>
                  <a:srgbClr val="93EB20"/>
                </a:solidFill>
              </a:rPr>
              <a:t>Arrows and connectors</a:t>
            </a:r>
            <a:br>
              <a:rPr lang="ru-RU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show the process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or connect objects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to each other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A88093-FD1C-4E46-BF31-3A6F98F15500}"/>
              </a:ext>
            </a:extLst>
          </p:cNvPr>
          <p:cNvSpPr txBox="1"/>
          <p:nvPr/>
        </p:nvSpPr>
        <p:spPr>
          <a:xfrm>
            <a:off x="3979045" y="3291496"/>
            <a:ext cx="1680268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 startAt="4"/>
            </a:pPr>
            <a:r>
              <a:rPr lang="en-US" sz="1000" dirty="0">
                <a:solidFill>
                  <a:srgbClr val="93EB20"/>
                </a:solidFill>
              </a:rPr>
              <a:t>Numbers</a:t>
            </a:r>
            <a:br>
              <a:rPr lang="en-US" sz="1000" dirty="0">
                <a:solidFill>
                  <a:srgbClr val="93EB20"/>
                </a:solidFill>
              </a:rPr>
            </a:br>
            <a:r>
              <a:rPr lang="en-US" sz="1000" dirty="0">
                <a:solidFill>
                  <a:srgbClr val="93EB20"/>
                </a:solidFill>
              </a:rPr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B8774-C26A-49EC-A5F9-80950049FC06}"/>
              </a:ext>
            </a:extLst>
          </p:cNvPr>
          <p:cNvSpPr txBox="1"/>
          <p:nvPr/>
        </p:nvSpPr>
        <p:spPr>
          <a:xfrm>
            <a:off x="289888" y="3289298"/>
            <a:ext cx="1487237" cy="101566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228600" indent="-228600">
              <a:buFont typeface="+mj-lt"/>
              <a:buAutoNum type="arabicPeriod" startAt="2"/>
            </a:pPr>
            <a:r>
              <a:rPr lang="en-US" sz="1000" dirty="0">
                <a:solidFill>
                  <a:srgbClr val="93EB20"/>
                </a:solidFill>
              </a:rPr>
              <a:t>Areas – </a:t>
            </a:r>
            <a:b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shows the integration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of various products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and processes </a:t>
            </a:r>
          </a:p>
          <a:p>
            <a:pPr marL="228600" indent="-228600">
              <a:buFont typeface="+mj-lt"/>
              <a:buAutoNum type="arabicPeriod" startAt="2"/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EF8A2A-722F-41F5-89D0-5A80D737F9C6}"/>
              </a:ext>
            </a:extLst>
          </p:cNvPr>
          <p:cNvSpPr/>
          <p:nvPr/>
        </p:nvSpPr>
        <p:spPr bwMode="auto">
          <a:xfrm>
            <a:off x="2082937" y="3401370"/>
            <a:ext cx="1600720" cy="1108424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DE366-3390-435F-94AC-5D387715B42C}"/>
              </a:ext>
            </a:extLst>
          </p:cNvPr>
          <p:cNvSpPr txBox="1"/>
          <p:nvPr/>
        </p:nvSpPr>
        <p:spPr>
          <a:xfrm>
            <a:off x="2544179" y="3274130"/>
            <a:ext cx="643125" cy="230832"/>
          </a:xfrm>
          <a:prstGeom prst="rect">
            <a:avLst/>
          </a:prstGeom>
          <a:solidFill>
            <a:srgbClr val="003738"/>
          </a:solidFill>
        </p:spPr>
        <p:txBody>
          <a:bodyPr wrap="none" rtlCol="0" anchor="ctr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Area title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6A5A63-CAA7-44C2-B901-F2E355E29FDD}"/>
              </a:ext>
            </a:extLst>
          </p:cNvPr>
          <p:cNvCxnSpPr>
            <a:cxnSpLocks/>
          </p:cNvCxnSpPr>
          <p:nvPr/>
        </p:nvCxnSpPr>
        <p:spPr>
          <a:xfrm>
            <a:off x="5879685" y="1736350"/>
            <a:ext cx="1512000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D8700C-1195-406C-9465-65C76ECF98E1}"/>
              </a:ext>
            </a:extLst>
          </p:cNvPr>
          <p:cNvCxnSpPr>
            <a:cxnSpLocks/>
          </p:cNvCxnSpPr>
          <p:nvPr/>
        </p:nvCxnSpPr>
        <p:spPr>
          <a:xfrm>
            <a:off x="5879685" y="2216710"/>
            <a:ext cx="1512000" cy="0"/>
          </a:xfrm>
          <a:prstGeom prst="straightConnector1">
            <a:avLst/>
          </a:prstGeom>
          <a:ln w="12700">
            <a:solidFill>
              <a:srgbClr val="00E29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35E3A8-12C1-4FA4-9F14-395920B3C084}"/>
              </a:ext>
            </a:extLst>
          </p:cNvPr>
          <p:cNvCxnSpPr>
            <a:cxnSpLocks/>
          </p:cNvCxnSpPr>
          <p:nvPr/>
        </p:nvCxnSpPr>
        <p:spPr>
          <a:xfrm>
            <a:off x="5937285" y="2469843"/>
            <a:ext cx="1406687" cy="0"/>
          </a:xfrm>
          <a:prstGeom prst="line">
            <a:avLst/>
          </a:prstGeom>
          <a:ln w="19050">
            <a:solidFill>
              <a:schemeClr val="bg1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C09DA8-CA17-4A49-B7DA-831A0D182F69}"/>
              </a:ext>
            </a:extLst>
          </p:cNvPr>
          <p:cNvCxnSpPr>
            <a:cxnSpLocks/>
          </p:cNvCxnSpPr>
          <p:nvPr/>
        </p:nvCxnSpPr>
        <p:spPr>
          <a:xfrm>
            <a:off x="5945377" y="2707141"/>
            <a:ext cx="1406687" cy="0"/>
          </a:xfrm>
          <a:prstGeom prst="line">
            <a:avLst/>
          </a:prstGeom>
          <a:ln w="12700">
            <a:solidFill>
              <a:srgbClr val="00E296"/>
            </a:solidFill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64D2D42-0A1B-4FD8-92D8-CFB3DEF61EEF}"/>
              </a:ext>
            </a:extLst>
          </p:cNvPr>
          <p:cNvSpPr/>
          <p:nvPr/>
        </p:nvSpPr>
        <p:spPr bwMode="auto">
          <a:xfrm rot="5400000" flipV="1">
            <a:off x="7019089" y="2159058"/>
            <a:ext cx="1512000" cy="259179"/>
          </a:xfrm>
          <a:prstGeom prst="triangle">
            <a:avLst/>
          </a:prstGeom>
          <a:gradFill>
            <a:gsLst>
              <a:gs pos="85000">
                <a:srgbClr val="003738"/>
              </a:gs>
              <a:gs pos="11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1E6FEE-48B1-4925-9F4A-57BCAEFE9608}"/>
              </a:ext>
            </a:extLst>
          </p:cNvPr>
          <p:cNvGrpSpPr/>
          <p:nvPr/>
        </p:nvGrpSpPr>
        <p:grpSpPr>
          <a:xfrm>
            <a:off x="8358247" y="1610777"/>
            <a:ext cx="302400" cy="1355739"/>
            <a:chOff x="6668579" y="2813100"/>
            <a:chExt cx="302400" cy="135573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F1AC6E-DFA9-4F97-AB0C-A0CA4D92FEAD}"/>
                </a:ext>
              </a:extLst>
            </p:cNvPr>
            <p:cNvCxnSpPr>
              <a:cxnSpLocks/>
            </p:cNvCxnSpPr>
            <p:nvPr/>
          </p:nvCxnSpPr>
          <p:spPr>
            <a:xfrm>
              <a:off x="6668579" y="2813100"/>
              <a:ext cx="0" cy="135573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2A9B20E-7B9F-4F3E-AB83-8EA317494FFC}"/>
                </a:ext>
              </a:extLst>
            </p:cNvPr>
            <p:cNvCxnSpPr/>
            <p:nvPr/>
          </p:nvCxnSpPr>
          <p:spPr>
            <a:xfrm>
              <a:off x="6668579" y="3490969"/>
              <a:ext cx="302400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94839711-A6CD-4CF3-B2D0-D5FA8C84382E}"/>
              </a:ext>
            </a:extLst>
          </p:cNvPr>
          <p:cNvSpPr/>
          <p:nvPr/>
        </p:nvSpPr>
        <p:spPr bwMode="auto">
          <a:xfrm>
            <a:off x="5937285" y="3447875"/>
            <a:ext cx="216000" cy="216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1200" dirty="0">
                <a:solidFill>
                  <a:schemeClr val="bg1"/>
                </a:solidFill>
                <a:latin typeface="Tahoma"/>
                <a:ea typeface="Segoe UI" pitchFamily="34" charset="0"/>
                <a:cs typeface="Segoe UI" pitchFamily="34" charset="0"/>
              </a:rPr>
              <a:t>1</a:t>
            </a:r>
            <a:endParaRPr lang="en-US" sz="1200" dirty="0">
              <a:solidFill>
                <a:schemeClr val="bg1"/>
              </a:solidFill>
              <a:latin typeface="Tahoma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EFFF9A-8AF3-40A4-B6E4-7193498BC6E7}"/>
              </a:ext>
            </a:extLst>
          </p:cNvPr>
          <p:cNvSpPr/>
          <p:nvPr/>
        </p:nvSpPr>
        <p:spPr bwMode="auto">
          <a:xfrm>
            <a:off x="5937285" y="3748123"/>
            <a:ext cx="216000" cy="216000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chemeClr val="bg1"/>
                </a:solidFill>
                <a:latin typeface="Tahoma"/>
                <a:ea typeface="Segoe UI" pitchFamily="34" charset="0"/>
                <a:cs typeface="Segoe UI" pitchFamily="34" charset="0"/>
              </a:rPr>
              <a:t>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8A4CF4-3425-42C0-B959-4B3AF87E3527}"/>
              </a:ext>
            </a:extLst>
          </p:cNvPr>
          <p:cNvCxnSpPr>
            <a:cxnSpLocks/>
          </p:cNvCxnSpPr>
          <p:nvPr/>
        </p:nvCxnSpPr>
        <p:spPr>
          <a:xfrm>
            <a:off x="5879685" y="1970882"/>
            <a:ext cx="1512000" cy="0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68392E-7FD6-4F9D-A745-9EE44C21BE6E}"/>
              </a:ext>
            </a:extLst>
          </p:cNvPr>
          <p:cNvSpPr txBox="1"/>
          <p:nvPr/>
        </p:nvSpPr>
        <p:spPr>
          <a:xfrm>
            <a:off x="265162" y="1091724"/>
            <a:ext cx="4828123" cy="52322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There are 4 major elements for diagrams construction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9D28804-80A3-47C0-9044-37BCA2695349}"/>
              </a:ext>
            </a:extLst>
          </p:cNvPr>
          <p:cNvCxnSpPr/>
          <p:nvPr/>
        </p:nvCxnSpPr>
        <p:spPr>
          <a:xfrm>
            <a:off x="373063" y="1028700"/>
            <a:ext cx="1298112" cy="0"/>
          </a:xfrm>
          <a:prstGeom prst="line">
            <a:avLst/>
          </a:prstGeom>
          <a:ln w="12700">
            <a:solidFill>
              <a:srgbClr val="93EB20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ECC08F6B-1574-417C-8C29-BA283CE3B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4698" y="1851025"/>
            <a:ext cx="482972" cy="52322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E26E04D-17B3-4318-AE56-F6AF8F6CB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89752" y="1808341"/>
            <a:ext cx="342386" cy="580568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444DD73-7EFE-4C7A-916F-F3FDFEA455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4318" y="2612187"/>
            <a:ext cx="759822" cy="3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744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5F26C-933B-461B-A2C4-946D1C8C3A2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93EB20"/>
                </a:solidFill>
              </a:rPr>
              <a:t>Data Center</a:t>
            </a:r>
          </a:p>
        </p:txBody>
      </p:sp>
    </p:spTree>
    <p:extLst>
      <p:ext uri="{BB962C8B-B14F-4D97-AF65-F5344CB8AC3E}">
        <p14:creationId xmlns:p14="http://schemas.microsoft.com/office/powerpoint/2010/main" val="3029983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>
            <a:extLst>
              <a:ext uri="{FF2B5EF4-FFF2-40B4-BE49-F238E27FC236}">
                <a16:creationId xmlns:a16="http://schemas.microsoft.com/office/drawing/2014/main" id="{4DBEDA6F-7A9F-4C4A-BA84-2B751E1227B0}"/>
              </a:ext>
            </a:extLst>
          </p:cNvPr>
          <p:cNvSpPr txBox="1"/>
          <p:nvPr/>
        </p:nvSpPr>
        <p:spPr>
          <a:xfrm>
            <a:off x="523234" y="1428388"/>
            <a:ext cx="54854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15F2D76-1B65-41CA-B8FA-AC505BECD891}"/>
              </a:ext>
            </a:extLst>
          </p:cNvPr>
          <p:cNvSpPr txBox="1"/>
          <p:nvPr/>
        </p:nvSpPr>
        <p:spPr>
          <a:xfrm>
            <a:off x="1791840" y="1428388"/>
            <a:ext cx="88036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Server stack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9B990C-68CA-4AE0-ABAB-7A954D0E60BA}"/>
              </a:ext>
            </a:extLst>
          </p:cNvPr>
          <p:cNvSpPr txBox="1"/>
          <p:nvPr/>
        </p:nvSpPr>
        <p:spPr>
          <a:xfrm>
            <a:off x="3239266" y="1428388"/>
            <a:ext cx="88036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Host/Server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4DEFE0-CCEA-4D20-8B88-001F173B7DBD}"/>
              </a:ext>
            </a:extLst>
          </p:cNvPr>
          <p:cNvSpPr txBox="1"/>
          <p:nvPr/>
        </p:nvSpPr>
        <p:spPr>
          <a:xfrm>
            <a:off x="4823047" y="1428388"/>
            <a:ext cx="57740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C56769-12BF-4C13-8DC2-0191C6ACA499}"/>
              </a:ext>
            </a:extLst>
          </p:cNvPr>
          <p:cNvSpPr txBox="1"/>
          <p:nvPr/>
        </p:nvSpPr>
        <p:spPr>
          <a:xfrm>
            <a:off x="6122799" y="1428388"/>
            <a:ext cx="80502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Datacenter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8A2AE5-2608-4756-A73A-E6A0BF341D9B}"/>
              </a:ext>
            </a:extLst>
          </p:cNvPr>
          <p:cNvSpPr txBox="1"/>
          <p:nvPr/>
        </p:nvSpPr>
        <p:spPr>
          <a:xfrm>
            <a:off x="7685137" y="1428388"/>
            <a:ext cx="61266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Monitor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DF6421-DA39-4E71-AC4B-A8DF293448C7}"/>
              </a:ext>
            </a:extLst>
          </p:cNvPr>
          <p:cNvSpPr txBox="1"/>
          <p:nvPr/>
        </p:nvSpPr>
        <p:spPr>
          <a:xfrm>
            <a:off x="504443" y="2850781"/>
            <a:ext cx="56938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Laptop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040F2F-546D-4755-B5FF-9A185D3ED5F6}"/>
              </a:ext>
            </a:extLst>
          </p:cNvPr>
          <p:cNvSpPr txBox="1"/>
          <p:nvPr/>
        </p:nvSpPr>
        <p:spPr>
          <a:xfrm>
            <a:off x="1801459" y="2850781"/>
            <a:ext cx="86113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Workstation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3586FE-3D86-4AAF-ADFC-7BC39799D7FA}"/>
              </a:ext>
            </a:extLst>
          </p:cNvPr>
          <p:cNvSpPr txBox="1"/>
          <p:nvPr/>
        </p:nvSpPr>
        <p:spPr>
          <a:xfrm>
            <a:off x="3471701" y="2850781"/>
            <a:ext cx="41549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CPU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00CFE9-B583-462F-8E06-46ED36802FAF}"/>
              </a:ext>
            </a:extLst>
          </p:cNvPr>
          <p:cNvSpPr txBox="1"/>
          <p:nvPr/>
        </p:nvSpPr>
        <p:spPr>
          <a:xfrm>
            <a:off x="4703623" y="2850781"/>
            <a:ext cx="81624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CPU socket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3BBDFB-EDCF-4074-BE86-D1E9806ECE6C}"/>
              </a:ext>
            </a:extLst>
          </p:cNvPr>
          <p:cNvSpPr txBox="1"/>
          <p:nvPr/>
        </p:nvSpPr>
        <p:spPr>
          <a:xfrm>
            <a:off x="6323471" y="2850781"/>
            <a:ext cx="44114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RAM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B7CBCD3-979A-4C38-B90E-21DFE9FCB1EB}"/>
              </a:ext>
            </a:extLst>
          </p:cNvPr>
          <p:cNvSpPr txBox="1"/>
          <p:nvPr/>
        </p:nvSpPr>
        <p:spPr>
          <a:xfrm>
            <a:off x="7627418" y="2850781"/>
            <a:ext cx="73129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Hardware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124242-213D-4BB8-B4F4-219CD0242B08}"/>
              </a:ext>
            </a:extLst>
          </p:cNvPr>
          <p:cNvSpPr txBox="1"/>
          <p:nvPr/>
        </p:nvSpPr>
        <p:spPr>
          <a:xfrm>
            <a:off x="316633" y="4299771"/>
            <a:ext cx="938077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Network card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05E701-1099-4F39-BEAE-12745C0C006D}"/>
              </a:ext>
            </a:extLst>
          </p:cNvPr>
          <p:cNvSpPr txBox="1"/>
          <p:nvPr/>
        </p:nvSpPr>
        <p:spPr>
          <a:xfrm>
            <a:off x="1779360" y="4299771"/>
            <a:ext cx="944489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Switch/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Virtual switch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1CCF34-C563-4E2F-A42E-F3A0AD0031B9}"/>
              </a:ext>
            </a:extLst>
          </p:cNvPr>
          <p:cNvSpPr txBox="1"/>
          <p:nvPr/>
        </p:nvSpPr>
        <p:spPr>
          <a:xfrm>
            <a:off x="3217623" y="4299771"/>
            <a:ext cx="93166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VMware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virtual switch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F8514EA-82CD-45E7-A237-8FD031966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90" y="670714"/>
            <a:ext cx="489089" cy="14157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009EC01-ADAC-46FD-87AA-DCE74C36F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33039" y="668740"/>
            <a:ext cx="489089" cy="5148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33ADDF1-7D45-4903-A7CE-AD7C0C631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9149" y="674133"/>
            <a:ext cx="489089" cy="51483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EC2287B-72A6-4E45-B44E-D2656F1E73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9803" y="687006"/>
            <a:ext cx="296027" cy="50195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14E7A62-1CB8-4DF1-B1D1-787F956DD7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58736" y="692848"/>
            <a:ext cx="296027" cy="50195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76E935-3A55-4CF5-8296-2301D559CB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0290" y="522487"/>
            <a:ext cx="720762" cy="360381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4866A7B-CDEF-4FC9-87A1-E513B8849D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60650" y="1022988"/>
            <a:ext cx="720762" cy="36038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6AC6A75-412E-48B7-912E-9B67FE951A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145050" y="307694"/>
            <a:ext cx="797987" cy="50196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B758076-1C01-4E23-936A-9FA368EE68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50525" y="877490"/>
            <a:ext cx="797987" cy="50196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9F64B0D-E732-4CB1-A822-870DE130BC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8204" y="2162409"/>
            <a:ext cx="750182" cy="43760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B1D28D20-F22B-48EF-A944-322486A5B95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685137" y="756215"/>
            <a:ext cx="635077" cy="501377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2FF336B-73F8-47EE-8259-A9FBB1A8E40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05932" y="2087921"/>
            <a:ext cx="681233" cy="50196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5D2DB60D-2052-4B33-A322-0A6825D3F79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91697" y="2211369"/>
            <a:ext cx="360381" cy="360381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599D7D3E-C244-47EC-8FDB-1FE9C3738F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31556" y="2229501"/>
            <a:ext cx="360381" cy="360381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CA7ECE74-EC00-4B8C-A88D-9BE473F380D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299497" y="2292719"/>
            <a:ext cx="489092" cy="244546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8E4D4F9B-E9BB-4B31-8DDD-16AF0008056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718544" y="2201212"/>
            <a:ext cx="488571" cy="3600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22FE1537-A126-4973-A3AC-8939F7763EA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523234" y="3657625"/>
            <a:ext cx="491466" cy="3492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9985D9D9-F56A-4180-B8B4-AFECDB5AFE0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003919" y="3751159"/>
            <a:ext cx="485258" cy="133446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3F31CCFC-45F0-4388-AF01-B2C48D29E0D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478396" y="3765502"/>
            <a:ext cx="485258" cy="13344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6590CF-F85F-4D06-924D-9B357046DA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58579" y="1036045"/>
            <a:ext cx="489084" cy="14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988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D3661EA4-CD82-4895-8B92-7D30C29CFEC1}"/>
              </a:ext>
            </a:extLst>
          </p:cNvPr>
          <p:cNvSpPr txBox="1"/>
          <p:nvPr/>
        </p:nvSpPr>
        <p:spPr>
          <a:xfrm>
            <a:off x="165631" y="219788"/>
            <a:ext cx="79060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rgbClr val="93EB20"/>
                </a:solidFill>
              </a:rPr>
              <a:t>Datastores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1C8358-12C9-4BCF-9967-24B6CCFD5A99}"/>
              </a:ext>
            </a:extLst>
          </p:cNvPr>
          <p:cNvSpPr txBox="1"/>
          <p:nvPr/>
        </p:nvSpPr>
        <p:spPr>
          <a:xfrm>
            <a:off x="431062" y="1450915"/>
            <a:ext cx="73289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Datastore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007BCC-0031-4BC3-95DB-DC9E051859CF}"/>
              </a:ext>
            </a:extLst>
          </p:cNvPr>
          <p:cNvSpPr txBox="1"/>
          <p:nvPr/>
        </p:nvSpPr>
        <p:spPr>
          <a:xfrm>
            <a:off x="1729323" y="1450915"/>
            <a:ext cx="10054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Free datastore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41BBD1-8EEE-4E75-8B2A-1B76EA5AA762}"/>
              </a:ext>
            </a:extLst>
          </p:cNvPr>
          <p:cNvSpPr txBox="1"/>
          <p:nvPr/>
        </p:nvSpPr>
        <p:spPr>
          <a:xfrm>
            <a:off x="3321018" y="1450915"/>
            <a:ext cx="71686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Medium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datastore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404914-8AA8-46C2-8284-36282C9B9951}"/>
              </a:ext>
            </a:extLst>
          </p:cNvPr>
          <p:cNvSpPr txBox="1"/>
          <p:nvPr/>
        </p:nvSpPr>
        <p:spPr>
          <a:xfrm>
            <a:off x="4722887" y="1450915"/>
            <a:ext cx="7809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Backup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Repository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1BAB1C-D302-4983-A712-3C2410B02D0C}"/>
              </a:ext>
            </a:extLst>
          </p:cNvPr>
          <p:cNvSpPr txBox="1"/>
          <p:nvPr/>
        </p:nvSpPr>
        <p:spPr>
          <a:xfrm>
            <a:off x="6005939" y="1450915"/>
            <a:ext cx="106471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VBO Repository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AD5DC6-4ABC-464A-AD6D-E58EA8758127}"/>
              </a:ext>
            </a:extLst>
          </p:cNvPr>
          <p:cNvSpPr txBox="1"/>
          <p:nvPr/>
        </p:nvSpPr>
        <p:spPr>
          <a:xfrm>
            <a:off x="7464724" y="1450915"/>
            <a:ext cx="105349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VBR Repository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9F7DD1-C22A-4772-82BE-4F038551F5D0}"/>
              </a:ext>
            </a:extLst>
          </p:cNvPr>
          <p:cNvSpPr txBox="1"/>
          <p:nvPr/>
        </p:nvSpPr>
        <p:spPr>
          <a:xfrm>
            <a:off x="165662" y="2875343"/>
            <a:ext cx="1199366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Scale-out Backup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Repository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310174-9398-49EF-A5A4-DBC905C026CF}"/>
              </a:ext>
            </a:extLst>
          </p:cNvPr>
          <p:cNvSpPr txBox="1"/>
          <p:nvPr/>
        </p:nvSpPr>
        <p:spPr>
          <a:xfrm>
            <a:off x="1841533" y="2875343"/>
            <a:ext cx="7809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Linux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Repository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529E61-676C-4D53-BE9D-0CDE507B004F}"/>
              </a:ext>
            </a:extLst>
          </p:cNvPr>
          <p:cNvSpPr txBox="1"/>
          <p:nvPr/>
        </p:nvSpPr>
        <p:spPr>
          <a:xfrm>
            <a:off x="3288957" y="2875343"/>
            <a:ext cx="7809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Windows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Repository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2B27E7-D8A3-4B41-9BF8-5CE0E85AA6DD}"/>
              </a:ext>
            </a:extLst>
          </p:cNvPr>
          <p:cNvSpPr txBox="1"/>
          <p:nvPr/>
        </p:nvSpPr>
        <p:spPr>
          <a:xfrm>
            <a:off x="4719227" y="2875343"/>
            <a:ext cx="78098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Cloud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Repository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C7C44A17-BB7F-48DE-B0CA-E37C8F810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296" y="727759"/>
            <a:ext cx="344911" cy="431139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256C087B-421A-43FE-8E07-C0D0AD2E5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5578" y="721748"/>
            <a:ext cx="344911" cy="431139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217B49B-3D78-4659-8694-483755531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9569" y="739133"/>
            <a:ext cx="344911" cy="43113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9186EE3-E891-4996-BA44-0FFBC09E2E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95827" y="733862"/>
            <a:ext cx="344911" cy="43113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9D90DA0-8107-41CF-9E80-750567E72C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32086" y="742044"/>
            <a:ext cx="443457" cy="480412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FC2F8973-7526-44F7-921A-1306AA2AAF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5666" y="739133"/>
            <a:ext cx="443457" cy="480412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5F433F85-F57B-4B8B-A8F0-DA6DD8DAF7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19247" y="752538"/>
            <a:ext cx="443457" cy="48041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B19E50D-85C0-4E1A-96C5-90B591EDA0D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9864" y="2165017"/>
            <a:ext cx="455775" cy="54200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170EEDB-D757-4173-A9BA-4E752EF942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59569" y="2165017"/>
            <a:ext cx="443457" cy="480412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F3204F93-3ECB-451D-8704-2AEF951CD7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501395" y="2182512"/>
            <a:ext cx="443457" cy="480412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FCF07140-0609-4C1F-8161-E2A8F9A2DAB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37653" y="2176380"/>
            <a:ext cx="443458" cy="4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1849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486F974-0042-4E03-B6F8-0A223841EA0F}"/>
              </a:ext>
            </a:extLst>
          </p:cNvPr>
          <p:cNvSpPr txBox="1"/>
          <p:nvPr/>
        </p:nvSpPr>
        <p:spPr>
          <a:xfrm>
            <a:off x="512540" y="2845668"/>
            <a:ext cx="537327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Tape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library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18C43C-4CDA-45EA-A424-3DB40244A77A}"/>
              </a:ext>
            </a:extLst>
          </p:cNvPr>
          <p:cNvSpPr txBox="1"/>
          <p:nvPr/>
        </p:nvSpPr>
        <p:spPr>
          <a:xfrm>
            <a:off x="4744833" y="2845668"/>
            <a:ext cx="752129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Unknown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tape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8295F2-7896-4904-A75B-60E3797C72E2}"/>
              </a:ext>
            </a:extLst>
          </p:cNvPr>
          <p:cNvSpPr txBox="1"/>
          <p:nvPr/>
        </p:nvSpPr>
        <p:spPr>
          <a:xfrm>
            <a:off x="1757707" y="2845668"/>
            <a:ext cx="96693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Single tape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writing device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3E47A1-A9E3-40A4-8FA3-50E066E730C7}"/>
              </a:ext>
            </a:extLst>
          </p:cNvPr>
          <p:cNvSpPr txBox="1"/>
          <p:nvPr/>
        </p:nvSpPr>
        <p:spPr>
          <a:xfrm>
            <a:off x="3237645" y="2845668"/>
            <a:ext cx="88678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Tape media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pool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FA26EEA-DF11-409E-905C-8CC8F28F5164}"/>
              </a:ext>
            </a:extLst>
          </p:cNvPr>
          <p:cNvSpPr txBox="1"/>
          <p:nvPr/>
        </p:nvSpPr>
        <p:spPr>
          <a:xfrm>
            <a:off x="172162" y="337866"/>
            <a:ext cx="522900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rgbClr val="93EB20"/>
                </a:solidFill>
              </a:rPr>
              <a:t>Tapes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0C4866-DBDD-4A76-9060-38C14E35F51D}"/>
              </a:ext>
            </a:extLst>
          </p:cNvPr>
          <p:cNvSpPr txBox="1"/>
          <p:nvPr/>
        </p:nvSpPr>
        <p:spPr>
          <a:xfrm>
            <a:off x="560275" y="1416752"/>
            <a:ext cx="46519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904080-C7B0-4A56-95C6-76B849818253}"/>
              </a:ext>
            </a:extLst>
          </p:cNvPr>
          <p:cNvSpPr txBox="1"/>
          <p:nvPr/>
        </p:nvSpPr>
        <p:spPr>
          <a:xfrm>
            <a:off x="1854808" y="1416752"/>
            <a:ext cx="77938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Tape eject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3D1101-91D6-4C9C-B719-02187ECE6948}"/>
              </a:ext>
            </a:extLst>
          </p:cNvPr>
          <p:cNvSpPr txBox="1"/>
          <p:nvPr/>
        </p:nvSpPr>
        <p:spPr>
          <a:xfrm>
            <a:off x="3254478" y="1416752"/>
            <a:ext cx="86433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Tape record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894EB6-D0FD-46A0-8E61-F237ED74C826}"/>
              </a:ext>
            </a:extLst>
          </p:cNvPr>
          <p:cNvSpPr txBox="1"/>
          <p:nvPr/>
        </p:nvSpPr>
        <p:spPr>
          <a:xfrm>
            <a:off x="4634255" y="1416752"/>
            <a:ext cx="96532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Tape checked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26BCA7-80D3-4487-90B4-47C76BC66BCB}"/>
              </a:ext>
            </a:extLst>
          </p:cNvPr>
          <p:cNvSpPr txBox="1"/>
          <p:nvPr/>
        </p:nvSpPr>
        <p:spPr>
          <a:xfrm>
            <a:off x="6137958" y="1416752"/>
            <a:ext cx="86433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Tape locked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1510E7-D2BE-4D06-9499-E4FC67E0F381}"/>
              </a:ext>
            </a:extLst>
          </p:cNvPr>
          <p:cNvSpPr txBox="1"/>
          <p:nvPr/>
        </p:nvSpPr>
        <p:spPr>
          <a:xfrm>
            <a:off x="7520014" y="1416752"/>
            <a:ext cx="95731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Tape licensed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3DA5E6CB-B8D7-4210-AA22-625F012EE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0845" y="2208820"/>
            <a:ext cx="360381" cy="321769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F32EB9A-24A3-4669-800A-2A0DCF10D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6628" y="2294194"/>
            <a:ext cx="489088" cy="18019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09054194-8AB1-42E6-9084-AF2B04178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972" y="2167125"/>
            <a:ext cx="360381" cy="45047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86BC65C9-ECB3-4542-BA91-0DF067B0A5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1659" y="811637"/>
            <a:ext cx="579183" cy="373251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1D93971-EFC6-416E-861E-43C10BF1D2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0737" y="810386"/>
            <a:ext cx="579183" cy="373251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C62A7261-B0E7-4E88-8704-52B6D040A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67368" y="792295"/>
            <a:ext cx="579183" cy="373251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3A86C2E-57B0-4BA3-9663-CD338C1ED4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6446" y="792295"/>
            <a:ext cx="579183" cy="373251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9204CDFD-426E-42C3-BFCC-DAACFEB71C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8694" y="810386"/>
            <a:ext cx="579183" cy="37325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153416F-5DD1-463B-903A-3E161E11C0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47619" y="818030"/>
            <a:ext cx="489088" cy="28315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B54333F-4A9D-47D8-AFA1-68AFB2DA6DB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931773" y="2218700"/>
            <a:ext cx="450372" cy="3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922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B103A1-7754-4BE6-91DF-08674463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9358" y="732110"/>
            <a:ext cx="437606" cy="43760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2A0ED69-151E-4256-B40F-644B7857F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2947" y="732110"/>
            <a:ext cx="437606" cy="43760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208E8E0-2061-40E9-9BFA-25EC3BBDFD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5711" y="732110"/>
            <a:ext cx="437606" cy="43760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EE74AF5-863E-490D-9710-4EA573F11B9D}"/>
              </a:ext>
            </a:extLst>
          </p:cNvPr>
          <p:cNvSpPr txBox="1"/>
          <p:nvPr/>
        </p:nvSpPr>
        <p:spPr>
          <a:xfrm>
            <a:off x="165631" y="219788"/>
            <a:ext cx="62068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r>
              <a:rPr lang="en-US" sz="1000" dirty="0">
                <a:solidFill>
                  <a:srgbClr val="93EB20"/>
                </a:solidFill>
              </a:rPr>
              <a:t>Storage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81187-84FD-415A-9221-C927D8DFBC20}"/>
              </a:ext>
            </a:extLst>
          </p:cNvPr>
          <p:cNvSpPr txBox="1"/>
          <p:nvPr/>
        </p:nvSpPr>
        <p:spPr>
          <a:xfrm>
            <a:off x="411024" y="1428388"/>
            <a:ext cx="77296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Hard drive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859912-2BFC-4CB2-9181-919D80FBF2AB}"/>
              </a:ext>
            </a:extLst>
          </p:cNvPr>
          <p:cNvSpPr txBox="1"/>
          <p:nvPr/>
        </p:nvSpPr>
        <p:spPr>
          <a:xfrm>
            <a:off x="1766192" y="1428388"/>
            <a:ext cx="93166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Disk partition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00E66A-5D23-4F81-A383-C2F0AF9B8E56}"/>
              </a:ext>
            </a:extLst>
          </p:cNvPr>
          <p:cNvSpPr txBox="1"/>
          <p:nvPr/>
        </p:nvSpPr>
        <p:spPr>
          <a:xfrm>
            <a:off x="3262509" y="1428388"/>
            <a:ext cx="83388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Logical disk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DA2504-37A7-4417-A85B-024CAB68C167}"/>
              </a:ext>
            </a:extLst>
          </p:cNvPr>
          <p:cNvSpPr txBox="1"/>
          <p:nvPr/>
        </p:nvSpPr>
        <p:spPr>
          <a:xfrm>
            <a:off x="4717248" y="1428388"/>
            <a:ext cx="788999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Azure Blob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D01FD8-57CD-4FF4-88A6-FDE3ADB07E52}"/>
              </a:ext>
            </a:extLst>
          </p:cNvPr>
          <p:cNvSpPr txBox="1"/>
          <p:nvPr/>
        </p:nvSpPr>
        <p:spPr>
          <a:xfrm>
            <a:off x="6116387" y="1428388"/>
            <a:ext cx="81785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Amazon S3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3279B9-D08E-480A-A876-2462CF720EDE}"/>
              </a:ext>
            </a:extLst>
          </p:cNvPr>
          <p:cNvSpPr txBox="1"/>
          <p:nvPr/>
        </p:nvSpPr>
        <p:spPr>
          <a:xfrm>
            <a:off x="7345301" y="1428388"/>
            <a:ext cx="1292341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IBM Object Storage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206A12-5D76-41C0-8307-80318FE8F822}"/>
              </a:ext>
            </a:extLst>
          </p:cNvPr>
          <p:cNvSpPr txBox="1"/>
          <p:nvPr/>
        </p:nvSpPr>
        <p:spPr>
          <a:xfrm>
            <a:off x="475409" y="2861720"/>
            <a:ext cx="633507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Physical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DB3EEE-9FD1-4A61-AB50-46A966CD09FE}"/>
              </a:ext>
            </a:extLst>
          </p:cNvPr>
          <p:cNvSpPr txBox="1"/>
          <p:nvPr/>
        </p:nvSpPr>
        <p:spPr>
          <a:xfrm>
            <a:off x="3123621" y="2844584"/>
            <a:ext cx="108074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Storage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with a snapshot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E749C3-2D9A-4CBF-BA27-AF0F29A22DAB}"/>
              </a:ext>
            </a:extLst>
          </p:cNvPr>
          <p:cNvSpPr txBox="1"/>
          <p:nvPr/>
        </p:nvSpPr>
        <p:spPr>
          <a:xfrm>
            <a:off x="1891375" y="2852115"/>
            <a:ext cx="694421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Storage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snapshot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159F87-32D7-44F6-A06E-671D426FA50E}"/>
              </a:ext>
            </a:extLst>
          </p:cNvPr>
          <p:cNvSpPr txBox="1"/>
          <p:nvPr/>
        </p:nvSpPr>
        <p:spPr>
          <a:xfrm>
            <a:off x="4635495" y="2861720"/>
            <a:ext cx="952505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Storage array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7AE81C-3DE3-410D-8E04-1DC4ABCCB7DB}"/>
              </a:ext>
            </a:extLst>
          </p:cNvPr>
          <p:cNvSpPr txBox="1"/>
          <p:nvPr/>
        </p:nvSpPr>
        <p:spPr>
          <a:xfrm>
            <a:off x="6095043" y="2861720"/>
            <a:ext cx="898003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 volume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3034F6-186E-491B-97B1-C223D572075D}"/>
              </a:ext>
            </a:extLst>
          </p:cNvPr>
          <p:cNvSpPr txBox="1"/>
          <p:nvPr/>
        </p:nvSpPr>
        <p:spPr>
          <a:xfrm>
            <a:off x="7073110" y="2861720"/>
            <a:ext cx="89800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 volume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snapshot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5F0DB64-1CDB-4C05-BE44-8D4151E581C2}"/>
              </a:ext>
            </a:extLst>
          </p:cNvPr>
          <p:cNvSpPr txBox="1"/>
          <p:nvPr/>
        </p:nvSpPr>
        <p:spPr>
          <a:xfrm>
            <a:off x="281929" y="4305635"/>
            <a:ext cx="989373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Deduplication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appliance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E2BA28-2A9A-45CB-B97C-DEDC5D128651}"/>
              </a:ext>
            </a:extLst>
          </p:cNvPr>
          <p:cNvSpPr txBox="1"/>
          <p:nvPr/>
        </p:nvSpPr>
        <p:spPr>
          <a:xfrm>
            <a:off x="1741690" y="4305635"/>
            <a:ext cx="1019830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S3 compatible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Storage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70501D-71FC-4F8A-BEA9-079CF7942CA0}"/>
              </a:ext>
            </a:extLst>
          </p:cNvPr>
          <p:cNvSpPr txBox="1"/>
          <p:nvPr/>
        </p:nvSpPr>
        <p:spPr>
          <a:xfrm>
            <a:off x="3175945" y="4296179"/>
            <a:ext cx="1015022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Object storage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E022D9-AF79-486A-AB59-BFE26C406037}"/>
              </a:ext>
            </a:extLst>
          </p:cNvPr>
          <p:cNvSpPr txBox="1"/>
          <p:nvPr/>
        </p:nvSpPr>
        <p:spPr>
          <a:xfrm>
            <a:off x="4902395" y="4305635"/>
            <a:ext cx="418704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NAS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3B4E0A-A944-46BE-8876-59A0EA94373C}"/>
              </a:ext>
            </a:extLst>
          </p:cNvPr>
          <p:cNvSpPr txBox="1"/>
          <p:nvPr/>
        </p:nvSpPr>
        <p:spPr>
          <a:xfrm>
            <a:off x="6230496" y="4305635"/>
            <a:ext cx="627096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SD card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FDE9F6B-5C61-4ABB-92FF-1DB07B29D1EE}"/>
              </a:ext>
            </a:extLst>
          </p:cNvPr>
          <p:cNvSpPr txBox="1"/>
          <p:nvPr/>
        </p:nvSpPr>
        <p:spPr>
          <a:xfrm>
            <a:off x="7785314" y="4296179"/>
            <a:ext cx="415498" cy="246221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USB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24852F-B85D-4319-8FE5-7BF816B34E84}"/>
              </a:ext>
            </a:extLst>
          </p:cNvPr>
          <p:cNvSpPr txBox="1"/>
          <p:nvPr/>
        </p:nvSpPr>
        <p:spPr>
          <a:xfrm>
            <a:off x="7954442" y="2861720"/>
            <a:ext cx="1080745" cy="40011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data volume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with a snapshot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CE67FDEE-43B0-4366-89DC-9ADB4A409B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829" y="727173"/>
            <a:ext cx="343575" cy="429469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34CDA295-9EFB-4871-BF0F-503628F60F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4353" y="727172"/>
            <a:ext cx="343575" cy="429469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EBE3C6D1-7B47-447E-BE67-E64F31CCDB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55276" y="727172"/>
            <a:ext cx="429469" cy="503092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782FC8C7-ED5C-4232-AEC6-2AC00D1354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13550" y="727172"/>
            <a:ext cx="429469" cy="503092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CF09EDE9-7BE5-40D8-9C8C-BDDD2648609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8319" y="2296667"/>
            <a:ext cx="466280" cy="19632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9F6D2483-8F1F-447E-858D-B63FE6BC45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09183" y="2283227"/>
            <a:ext cx="503093" cy="233141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A82828A3-C040-42EF-BD28-9D56EAE4DFC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998885" y="2332079"/>
            <a:ext cx="466280" cy="196329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5A004690-71C3-4471-B6CA-618818F1A2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866132" y="2106649"/>
            <a:ext cx="466281" cy="638069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7037BC21-08ED-47CA-8166-3825234BD67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295655" y="2288457"/>
            <a:ext cx="511916" cy="188601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9CDF29D0-F7F7-47D7-893D-F9D57AF7DAA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262151" y="2264530"/>
            <a:ext cx="541323" cy="224451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2CE3CA07-872D-42F5-8BE3-B9C52C346A8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266151" y="2298062"/>
            <a:ext cx="511919" cy="188602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BD6F6F8E-A0DC-4F87-BA83-5327B9BD454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69860" y="3734059"/>
            <a:ext cx="466280" cy="196329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21D9C020-62D9-4119-8A5B-351DE384FB5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066797" y="3674096"/>
            <a:ext cx="343575" cy="34357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8C9A7FF3-4825-43FD-A794-6F67C6D1C79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499178" y="3674095"/>
            <a:ext cx="343575" cy="34357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BB8163A4-80A4-491B-9B35-605EF3C1903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96798" y="3660437"/>
            <a:ext cx="294492" cy="343575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F0547145-616C-4FE3-8458-4E2C7882489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733233" y="3722196"/>
            <a:ext cx="516476" cy="20659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D96F7AD-84FD-43C5-97CD-C57FE3583F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4931559" y="3652034"/>
            <a:ext cx="360381" cy="36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018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2.xml><?xml version="1.0" encoding="utf-8"?>
<a:theme xmlns:a="http://schemas.openxmlformats.org/drawingml/2006/main" name="1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3.xml><?xml version="1.0" encoding="utf-8"?>
<a:theme xmlns:a="http://schemas.openxmlformats.org/drawingml/2006/main" name="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C5910148-A09D-4BCF-8DDE-3CD5966F28F6}"/>
    </a:ext>
  </a:extLst>
</a:theme>
</file>

<file path=ppt/theme/theme4.xml><?xml version="1.0" encoding="utf-8"?>
<a:theme xmlns:a="http://schemas.openxmlformats.org/drawingml/2006/main" name="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610E726E-E0E3-4CC1-A582-BA4934AFF4CD}"/>
    </a:ext>
  </a:extLst>
</a:theme>
</file>

<file path=ppt/theme/theme5.xml><?xml version="1.0" encoding="utf-8"?>
<a:theme xmlns:a="http://schemas.openxmlformats.org/drawingml/2006/main" name="Veeam Corporate Slides Template Main (3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4000" dirty="0" err="1" smtClean="0">
            <a:solidFill>
              <a:schemeClr val="tx1">
                <a:lumMod val="50000"/>
                <a:lumOff val="50000"/>
              </a:schemeClr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_50" id="{306586AC-F2AC-4B5A-80A3-B02B89428B1A}" vid="{373A5F62-DE6E-415B-9BDD-E9CF2DE00FBD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Presentation Template" ma:contentTypeID="0x0101008D9A05CA1DE08548B716B9A9D05CB49518006E11B2B52DE5F244A8FA2D4AE3D2BD55" ma:contentTypeVersion="48" ma:contentTypeDescription="PPT Template" ma:contentTypeScope="" ma:versionID="43fc4cdcf57daefc5c608609a1071691">
  <xsd:schema xmlns:xsd="http://www.w3.org/2001/XMLSchema" xmlns:xs="http://www.w3.org/2001/XMLSchema" xmlns:p="http://schemas.microsoft.com/office/2006/metadata/properties" xmlns:ns2="29435cc8-1857-4dea-ab51-de7ef4d18d75" xmlns:ns3="8d8f1076-d83c-44b2-9ca3-2070026205ff" targetNamespace="http://schemas.microsoft.com/office/2006/metadata/properties" ma:root="true" ma:fieldsID="966913ac13715b1468dab41c8a7646e7" ns2:_="" ns3:_="">
    <xsd:import namespace="29435cc8-1857-4dea-ab51-de7ef4d18d75"/>
    <xsd:import namespace="8d8f1076-d83c-44b2-9ca3-2070026205ff"/>
    <xsd:element name="properties">
      <xsd:complexType>
        <xsd:sequence>
          <xsd:element name="documentManagement">
            <xsd:complexType>
              <xsd:all>
                <xsd:element ref="ns2:ECMFeaturedContentDescription" minOccurs="0"/>
                <xsd:element ref="ns2:ECMExpirationDate" minOccurs="0"/>
                <xsd:element ref="ns2:TaxCatchAllLabel" minOccurs="0"/>
                <xsd:element ref="ns2:p59d592eb20d4771b92ce9ca1c2ad52d" minOccurs="0"/>
                <xsd:element ref="ns2:cc6db3c680cf49a8a788f82f14bcaa36" minOccurs="0"/>
                <xsd:element ref="ns2:h871cbd7af794cba9a2c10e6c497b8c5" minOccurs="0"/>
                <xsd:element ref="ns2:TaxCatchAll" minOccurs="0"/>
                <xsd:element ref="ns2:ECMManualRank" minOccurs="0"/>
                <xsd:element ref="ns2:ECMViewsLastMonth" minOccurs="0"/>
                <xsd:element ref="ns2:ncf588d53c0f4f219f9e83951352cb6c" minOccurs="0"/>
                <xsd:element ref="ns2:o7d691565da549f5aa08c236692731f3" minOccurs="0"/>
                <xsd:element ref="ns2:efdf8be6259b460eb1fb1e6c2a260d31" minOccurs="0"/>
                <xsd:element ref="ns2:b0ccfcd7d0b140a9a952341278e7c769" minOccurs="0"/>
                <xsd:element ref="ns2:a5e131ccf4bd45f0b3dac09241742c16" minOccurs="0"/>
                <xsd:element ref="ns2:ma7008bbfee14a0c9e5efba3a56c86f6" minOccurs="0"/>
                <xsd:element ref="ns2:e7f6b84a9ece4918a07f1a3eea36a464" minOccurs="0"/>
                <xsd:element ref="ns2:k646dd9203f54b9a90fb733606673ec8" minOccurs="0"/>
                <xsd:element ref="ns2:hee918a1c91848028276f5bdb898faea" minOccurs="0"/>
                <xsd:element ref="ns2:ECMAuthor"/>
                <xsd:element ref="ns2:hf67382b61164de8826adbfd22494b61" minOccurs="0"/>
                <xsd:element ref="ns2:afa7be8f67ed407e8cc4f812a93cfa4a" minOccurs="0"/>
                <xsd:element ref="ns2:j69378a15fc24511abe088d0f0c34e04" minOccurs="0"/>
                <xsd:element ref="ns2:g9a1114b774c48c3885a3d44ab1bc311" minOccurs="0"/>
                <xsd:element ref="ns2:ECMUniqueViewsLastMonth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435cc8-1857-4dea-ab51-de7ef4d18d75" elementFormDefault="qualified">
    <xsd:import namespace="http://schemas.microsoft.com/office/2006/documentManagement/types"/>
    <xsd:import namespace="http://schemas.microsoft.com/office/infopath/2007/PartnerControls"/>
    <xsd:element name="ECMFeaturedContentDescription" ma:index="2" nillable="true" ma:displayName="Content Description" ma:internalName="ECMFeaturedContentDescription">
      <xsd:simpleType>
        <xsd:restriction base="dms:Text">
          <xsd:maxLength value="255"/>
        </xsd:restriction>
      </xsd:simpleType>
    </xsd:element>
    <xsd:element name="ECMExpirationDate" ma:index="6" nillable="true" ma:displayName="Date to Expire" ma:format="DateOnly" ma:internalName="ECMExpirationDate">
      <xsd:simpleType>
        <xsd:restriction base="dms:DateTime"/>
      </xsd:simpleType>
    </xsd:element>
    <xsd:element name="TaxCatchAllLabel" ma:index="7" nillable="true" ma:displayName="Taxonomy Catch All Column1" ma:hidden="true" ma:list="{7fd7e5a9-3ae9-4d5f-858f-6ed3eaea689a}" ma:internalName="TaxCatchAllLabel" ma:readOnly="true" ma:showField="CatchAllDataLabel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9d592eb20d4771b92ce9ca1c2ad52d" ma:index="10" ma:taxonomy="true" ma:internalName="p59d592eb20d4771b92ce9ca1c2ad52d" ma:taxonomyFieldName="ECMLanguage" ma:displayName="Languages" ma:readOnly="false" ma:default="" ma:fieldId="{959d592e-b20d-4771-b92c-e9ca1c2ad52d}" ma:taxonomyMulti="true" ma:sspId="d95025e3-06ee-47d5-b6d0-191753f21fd6" ma:termSetId="d5e6f725-e536-4417-ba04-c8cb6d72cfe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c6db3c680cf49a8a788f82f14bcaa36" ma:index="12" ma:taxonomy="true" ma:internalName="cc6db3c680cf49a8a788f82f14bcaa36" ma:taxonomyFieldName="ECMRegion" ma:displayName="Region Name" ma:readOnly="false" ma:default="" ma:fieldId="{cc6db3c6-80cf-49a8-a788-f82f14bcaa36}" ma:taxonomyMulti="true" ma:sspId="d95025e3-06ee-47d5-b6d0-191753f21fd6" ma:termSetId="26089c26-7ba6-45e2-8c92-a109d16c33f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871cbd7af794cba9a2c10e6c497b8c5" ma:index="14" nillable="true" ma:taxonomy="true" ma:internalName="h871cbd7af794cba9a2c10e6c497b8c5" ma:taxonomyFieldName="ECMDisposition" ma:displayName="Disposition Type" ma:readOnly="false" ma:default="" ma:fieldId="{1871cbd7-af79-4cba-9a2c-10e6c497b8c5}" ma:sspId="d95025e3-06ee-47d5-b6d0-191753f21fd6" ma:termSetId="d4730f9c-6eda-427b-b2d7-5b95c3ded07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6" nillable="true" ma:displayName="Taxonomy Catch All Column" ma:description="" ma:hidden="true" ma:list="{7fd7e5a9-3ae9-4d5f-858f-6ed3eaea689a}" ma:internalName="TaxCatchAll" ma:showField="CatchAllData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CMManualRank" ma:index="18" nillable="true" ma:displayName="Manual Rank" ma:description="This field is used to manually sort documents on the Top Documents page. Leave it blank if this document is not the top document." ma:format="Dropdown" ma:internalName="ECMManualRank">
      <xsd:simpleType>
        <xsd:restriction base="dms:Choice">
          <xsd:enumeration value="100"/>
          <xsd:enumeration value="200"/>
          <xsd:enumeration value="300"/>
          <xsd:enumeration value="400"/>
          <xsd:enumeration value="500"/>
        </xsd:restriction>
      </xsd:simpleType>
    </xsd:element>
    <xsd:element name="ECMViewsLastMonth" ma:index="19" nillable="true" ma:displayName="Views Last Month" ma:description="Number of views in the last month" ma:hidden="true" ma:internalName="ECMViewsLastMonth" ma:readOnly="false" ma:percentage="FALSE">
      <xsd:simpleType>
        <xsd:restriction base="dms:Number"/>
      </xsd:simpleType>
    </xsd:element>
    <xsd:element name="ncf588d53c0f4f219f9e83951352cb6c" ma:index="20" nillable="true" ma:taxonomy="true" ma:internalName="ncf588d53c0f4f219f9e83951352cb6c" ma:taxonomyFieldName="ECMVertical" ma:displayName="Customer Segmentation" ma:default="" ma:fieldId="{7cf588d5-3c0f-4f21-9f9e-83951352cb6c}" ma:taxonomyMulti="true" ma:sspId="d95025e3-06ee-47d5-b6d0-191753f21fd6" ma:termSetId="b21b7e9b-2565-44c3-92cc-0b1ecca8f84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7d691565da549f5aa08c236692731f3" ma:index="22" nillable="true" ma:taxonomy="true" ma:internalName="o7d691565da549f5aa08c236692731f3" ma:taxonomyFieldName="ECMIndustrySegment" ma:displayName="Industry Vertical" ma:readOnly="false" ma:default="" ma:fieldId="{87d69156-5da5-49f5-aa08-c236692731f3}" ma:taxonomyMulti="true" ma:sspId="d95025e3-06ee-47d5-b6d0-191753f21fd6" ma:termSetId="3dd0b406-ca2e-478d-92af-5f0da6e5ab0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df8be6259b460eb1fb1e6c2a260d31" ma:index="24" ma:taxonomy="true" ma:internalName="efdf8be6259b460eb1fb1e6c2a260d31" ma:taxonomyFieldName="ECMInternalExternal" ma:displayName="Internal / External" ma:readOnly="false" ma:default="" ma:fieldId="{efdf8be6-259b-460e-b1fb-1e6c2a260d31}" ma:sspId="d95025e3-06ee-47d5-b6d0-191753f21fd6" ma:termSetId="7d3f65a7-0546-4bad-8a49-0c759fced2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0ccfcd7d0b140a9a952341278e7c769" ma:index="26" nillable="true" ma:taxonomy="true" ma:internalName="b0ccfcd7d0b140a9a952341278e7c769" ma:taxonomyFieldName="ECMMarketingStage" ma:displayName="Marketing Stage" ma:default="" ma:fieldId="{b0ccfcd7-d0b1-40a9-a952-341278e7c769}" ma:sspId="d95025e3-06ee-47d5-b6d0-191753f21fd6" ma:termSetId="362fb6cb-2657-43ca-96d0-03e65a75cb4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5e131ccf4bd45f0b3dac09241742c16" ma:index="28" nillable="true" ma:taxonomy="true" ma:internalName="a5e131ccf4bd45f0b3dac09241742c16" ma:taxonomyFieldName="ECMPartnerCustomer" ma:displayName="Partner / Customer" ma:default="" ma:fieldId="{a5e131cc-f4bd-45f0-b3da-c09241742c16}" ma:taxonomyMulti="true" ma:sspId="d95025e3-06ee-47d5-b6d0-191753f21fd6" ma:termSetId="78997c8c-3835-47eb-b08f-f344ff23d2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7008bbfee14a0c9e5efba3a56c86f6" ma:index="30" ma:taxonomy="true" ma:internalName="ma7008bbfee14a0c9e5efba3a56c86f6" ma:taxonomyFieldName="ECMProduct" ma:displayName="Product Name" ma:readOnly="false" ma:default="" ma:fieldId="{6a7008bb-fee1-4a0c-9e5e-fba3a56c86f6}" ma:taxonomyMulti="true" ma:sspId="d95025e3-06ee-47d5-b6d0-191753f21fd6" ma:termSetId="f7941c89-a093-402d-94c7-aa947916583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7f6b84a9ece4918a07f1a3eea36a464" ma:index="32" ma:taxonomy="true" ma:internalName="e7f6b84a9ece4918a07f1a3eea36a464" ma:taxonomyFieldName="ECMProductVerion" ma:displayName="Product Version" ma:readOnly="false" ma:default="" ma:fieldId="{e7f6b84a-9ece-4918-a07f-1a3eea36a464}" ma:sspId="d95025e3-06ee-47d5-b6d0-191753f21fd6" ma:termSetId="7f53de0d-e05b-4f33-8fcd-42e75edf28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646dd9203f54b9a90fb733606673ec8" ma:index="33" ma:taxonomy="true" ma:internalName="k646dd9203f54b9a90fb733606673ec8" ma:taxonomyFieldName="ECMAlliances" ma:displayName="Alliances" ma:readOnly="false" ma:default="" ma:fieldId="{4646dd92-03f5-4b9a-90fb-733606673ec8}" ma:taxonomyMulti="true" ma:sspId="d95025e3-06ee-47d5-b6d0-191753f21fd6" ma:termSetId="3ddab42d-3bc7-4dd4-b7fc-9e50283cf9e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ee918a1c91848028276f5bdb898faea" ma:index="34" nillable="true" ma:taxonomy="true" ma:internalName="hee918a1c91848028276f5bdb898faea" ma:taxonomyFieldName="ECMStageOfSale" ma:displayName="Stage of Sale" ma:readOnly="false" ma:default="" ma:fieldId="{1ee918a1-c918-4802-8276-f5bdb898faea}" ma:taxonomyMulti="true" ma:sspId="d95025e3-06ee-47d5-b6d0-191753f21fd6" ma:termSetId="9241a753-2b13-4f04-a43b-ce75f9a1ce4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CMAuthor" ma:index="35" ma:displayName="Author (Authors)" ma:internalName="ECMAuthor" ma:readOnly="false">
      <xsd:simpleType>
        <xsd:restriction base="dms:Text">
          <xsd:maxLength value="255"/>
        </xsd:restriction>
      </xsd:simpleType>
    </xsd:element>
    <xsd:element name="hf67382b61164de8826adbfd22494b61" ma:index="36" nillable="true" ma:taxonomy="true" ma:internalName="hf67382b61164de8826adbfd22494b61" ma:taxonomyFieldName="ECMTargetedBuyerPerson" ma:displayName="Targeted Buyer Person" ma:default="" ma:fieldId="{1f67382b-6116-4de8-826a-dbfd22494b61}" ma:taxonomyMulti="true" ma:sspId="d95025e3-06ee-47d5-b6d0-191753f21fd6" ma:termSetId="0e41875a-6b05-4608-9560-d3ba5edbca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fa7be8f67ed407e8cc4f812a93cfa4a" ma:index="37" ma:taxonomy="true" ma:internalName="afa7be8f67ed407e8cc4f812a93cfa4a" ma:taxonomyFieldName="ECMAudience" ma:displayName="Veeam Audiences" ma:readOnly="false" ma:default="" ma:fieldId="{afa7be8f-67ed-407e-8cc4-f812a93cfa4a}" ma:taxonomyMulti="true" ma:sspId="d95025e3-06ee-47d5-b6d0-191753f21fd6" ma:termSetId="61d72c02-677b-4457-b582-89094d470ba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69378a15fc24511abe088d0f0c34e04" ma:index="39" nillable="true" ma:taxonomy="true" ma:internalName="j69378a15fc24511abe088d0f0c34e04" ma:taxonomyFieldName="ECMEvent" ma:displayName="Veeam Event" ma:default="" ma:fieldId="{369378a1-5fc2-4511-abe0-88d0f0c34e04}" ma:taxonomyMulti="true" ma:sspId="d95025e3-06ee-47d5-b6d0-191753f21fd6" ma:termSetId="e9a3fba3-e6e7-49a6-b94e-3513ae8b85f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9a1114b774c48c3885a3d44ab1bc311" ma:index="46" nillable="true" ma:taxonomy="true" ma:internalName="g9a1114b774c48c3885a3d44ab1bc311" ma:taxonomyFieldName="ECMCampaignName" ma:displayName="Campaign" ma:default="" ma:fieldId="{09a1114b-774c-48c3-885a-3d44ab1bc311}" ma:taxonomyMulti="true" ma:sspId="d95025e3-06ee-47d5-b6d0-191753f21fd6" ma:termSetId="95047ea3-1bf9-4752-819b-4bdf3c0171e2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ECMUniqueViewsLastMonth" ma:index="47" nillable="true" ma:displayName="Unique Views Last Month" ma:hidden="true" ma:internalName="ECMUniqueViewsLastMonth" ma:readOnly="false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8f1076-d83c-44b2-9ca3-2070026205ff" elementFormDefault="qualified">
    <xsd:import namespace="http://schemas.microsoft.com/office/2006/documentManagement/types"/>
    <xsd:import namespace="http://schemas.microsoft.com/office/infopath/2007/PartnerControls"/>
    <xsd:element name="_dlc_DocId" ma:index="4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4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5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3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d95025e3-06ee-47d5-b6d0-191753f21fd6" ContentTypeId="0x0101008D9A05CA1DE08548B716B9A9D05CB49518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fa7be8f67ed407e8cc4f812a93cfa4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ad0e3522-d098-49cb-9fa5-82217f4767c5</TermId>
        </TermInfo>
      </Terms>
    </afa7be8f67ed407e8cc4f812a93cfa4a>
    <g9a1114b774c48c3885a3d44ab1bc311 xmlns="29435cc8-1857-4dea-ab51-de7ef4d18d75">
      <Terms xmlns="http://schemas.microsoft.com/office/infopath/2007/PartnerControls"/>
    </g9a1114b774c48c3885a3d44ab1bc311>
    <_dlc_DocId xmlns="8d8f1076-d83c-44b2-9ca3-2070026205ff">VEEAMDOC-16-256</_dlc_DocId>
    <o7d691565da549f5aa08c236692731f3 xmlns="29435cc8-1857-4dea-ab51-de7ef4d18d75">
      <Terms xmlns="http://schemas.microsoft.com/office/infopath/2007/PartnerControls"/>
    </o7d691565da549f5aa08c236692731f3>
    <cc6db3c680cf49a8a788f82f14bcaa3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56018d5f-5315-4f9a-8407-54d0e761a94a</TermId>
        </TermInfo>
      </Terms>
    </cc6db3c680cf49a8a788f82f14bcaa36>
    <efdf8be6259b460eb1fb1e6c2a260d31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(Veeam)</TermName>
          <TermId xmlns="http://schemas.microsoft.com/office/infopath/2007/PartnerControls">70588c4f-df11-4018-95c2-d32a8f0632bb</TermId>
        </TermInfo>
      </Terms>
    </efdf8be6259b460eb1fb1e6c2a260d31>
    <hee918a1c91848028276f5bdb898fae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1-Qualify</TermName>
          <TermId xmlns="http://schemas.microsoft.com/office/infopath/2007/PartnerControls">47022983-abe8-463e-ae6c-9db6a793a786</TermId>
        </TermInfo>
        <TermInfo xmlns="http://schemas.microsoft.com/office/infopath/2007/PartnerControls">
          <TermName xmlns="http://schemas.microsoft.com/office/infopath/2007/PartnerControls">2-Identify</TermName>
          <TermId xmlns="http://schemas.microsoft.com/office/infopath/2007/PartnerControls">bcea8331-d022-4da7-b580-3c5d590c963a</TermId>
        </TermInfo>
        <TermInfo xmlns="http://schemas.microsoft.com/office/infopath/2007/PartnerControls">
          <TermName xmlns="http://schemas.microsoft.com/office/infopath/2007/PartnerControls">3-Propose</TermName>
          <TermId xmlns="http://schemas.microsoft.com/office/infopath/2007/PartnerControls">0c3124ce-1c63-4040-a928-5205805e9eba</TermId>
        </TermInfo>
        <TermInfo xmlns="http://schemas.microsoft.com/office/infopath/2007/PartnerControls">
          <TermName xmlns="http://schemas.microsoft.com/office/infopath/2007/PartnerControls">4-Validate Solution</TermName>
          <TermId xmlns="http://schemas.microsoft.com/office/infopath/2007/PartnerControls">922b3c00-814f-4f2c-b49f-ec9519d895e1</TermId>
        </TermInfo>
        <TermInfo xmlns="http://schemas.microsoft.com/office/infopath/2007/PartnerControls">
          <TermName xmlns="http://schemas.microsoft.com/office/infopath/2007/PartnerControls">5-Close</TermName>
          <TermId xmlns="http://schemas.microsoft.com/office/infopath/2007/PartnerControls">1b26a1e7-5c6e-4170-87a7-74989f9764ae</TermId>
        </TermInfo>
        <TermInfo xmlns="http://schemas.microsoft.com/office/infopath/2007/PartnerControls">
          <TermName xmlns="http://schemas.microsoft.com/office/infopath/2007/PartnerControls">6-Expand</TermName>
          <TermId xmlns="http://schemas.microsoft.com/office/infopath/2007/PartnerControls">a00e6a6e-42f3-47a8-96d1-c667a2e359da</TermId>
        </TermInfo>
      </Terms>
    </hee918a1c91848028276f5bdb898faea>
    <a5e131ccf4bd45f0b3dac09241742c1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</TermName>
          <TermId xmlns="http://schemas.microsoft.com/office/infopath/2007/PartnerControls">6123597a-1913-44dc-9924-b5c9eb8e9234</TermId>
        </TermInfo>
      </Terms>
    </a5e131ccf4bd45f0b3dac09241742c16>
    <ECMFeaturedContentDescription xmlns="29435cc8-1857-4dea-ab51-de7ef4d18d75" xsi:nil="true"/>
    <_dlc_DocIdUrl xmlns="8d8f1076-d83c-44b2-9ca3-2070026205ff">
      <Url>https://team.veeam.com/apps/ecm/_layouts/15/DocIdRedir.aspx?ID=VEEAMDOC-16-256</Url>
      <Description>VEEAMDOC-16-256</Description>
    </_dlc_DocIdUrl>
    <ECMManualRank xmlns="29435cc8-1857-4dea-ab51-de7ef4d18d75" xsi:nil="true"/>
    <h871cbd7af794cba9a2c10e6c497b8c5 xmlns="29435cc8-1857-4dea-ab51-de7ef4d18d75">
      <Terms xmlns="http://schemas.microsoft.com/office/infopath/2007/PartnerControls"/>
    </h871cbd7af794cba9a2c10e6c497b8c5>
    <ECMExpirationDate xmlns="29435cc8-1857-4dea-ab51-de7ef4d18d75" xsi:nil="true"/>
    <j69378a15fc24511abe088d0f0c34e04 xmlns="29435cc8-1857-4dea-ab51-de7ef4d18d75">
      <Terms xmlns="http://schemas.microsoft.com/office/infopath/2007/PartnerControls"/>
    </j69378a15fc24511abe088d0f0c34e04>
    <e7f6b84a9ece4918a07f1a3eea36a464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13c94ca0-6b62-49d8-bd25-c160e52d2f21</TermId>
        </TermInfo>
      </Terms>
    </e7f6b84a9ece4918a07f1a3eea36a464>
    <TaxCatchAll xmlns="29435cc8-1857-4dea-ab51-de7ef4d18d75">
      <Value>110</Value>
      <Value>255</Value>
      <Value>179</Value>
      <Value>37</Value>
      <Value>251</Value>
      <Value>151</Value>
      <Value>63</Value>
      <Value>173</Value>
      <Value>171</Value>
      <Value>239</Value>
      <Value>240</Value>
      <Value>54</Value>
      <Value>111</Value>
      <Value>52</Value>
      <Value>249</Value>
      <Value>193</Value>
      <Value>238</Value>
      <Value>263</Value>
      <Value>3</Value>
      <Value>112</Value>
      <Value>259</Value>
    </TaxCatchAll>
    <b0ccfcd7d0b140a9a952341278e7c769 xmlns="29435cc8-1857-4dea-ab51-de7ef4d18d75">
      <Terms xmlns="http://schemas.microsoft.com/office/infopath/2007/PartnerControls"/>
    </b0ccfcd7d0b140a9a952341278e7c769>
    <ECMAuthor xmlns="29435cc8-1857-4dea-ab51-de7ef4d18d75">Anastasia Balagurova</ECMAuthor>
    <k646dd9203f54b9a90fb733606673ec8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 Solutions</TermName>
          <TermId xmlns="http://schemas.microsoft.com/office/infopath/2007/PartnerControls">c9767bc9-9e10-4aa9-8cdd-5882c5154d8e</TermId>
        </TermInfo>
      </Terms>
    </k646dd9203f54b9a90fb733606673ec8>
    <p59d592eb20d4771b92ce9ca1c2ad52d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07f96b39-8f94-4216-97e6-b78eba3c58e1</TermId>
        </TermInfo>
      </Terms>
    </p59d592eb20d4771b92ce9ca1c2ad52d>
    <hf67382b61164de8826adbfd22494b61 xmlns="29435cc8-1857-4dea-ab51-de7ef4d18d75">
      <Terms xmlns="http://schemas.microsoft.com/office/infopath/2007/PartnerControls"/>
    </hf67382b61164de8826adbfd22494b61>
    <ECMViewsLastMonth xmlns="29435cc8-1857-4dea-ab51-de7ef4d18d75">653</ECMViewsLastMonth>
    <ECMUniqueViewsLastMonth xmlns="29435cc8-1857-4dea-ab51-de7ef4d18d75">165</ECMUniqueViewsLastMonth>
    <ncf588d53c0f4f219f9e83951352cb6c xmlns="29435cc8-1857-4dea-ab51-de7ef4d18d75">
      <Terms xmlns="http://schemas.microsoft.com/office/infopath/2007/PartnerControls"/>
    </ncf588d53c0f4f219f9e83951352cb6c>
    <ma7008bbfee14a0c9e5efba3a56c86f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N/A</TermName>
          <TermId xmlns="http://schemas.microsoft.com/office/infopath/2007/PartnerControls">b72144cb-7888-4a2d-81fa-9da212a1619f</TermId>
        </TermInfo>
      </Terms>
    </ma7008bbfee14a0c9e5efba3a56c86f6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AC889FC-3990-4138-8C02-0640E63043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435cc8-1857-4dea-ab51-de7ef4d18d75"/>
    <ds:schemaRef ds:uri="8d8f1076-d83c-44b2-9ca3-2070026205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C57DA9-B900-4CA3-8940-D11DB339DE5B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E4C39AA7-EB4B-4889-9FB7-D13BB39487BC}">
  <ds:schemaRefs>
    <ds:schemaRef ds:uri="http://purl.org/dc/elements/1.1/"/>
    <ds:schemaRef ds:uri="http://schemas.microsoft.com/office/2006/metadata/properties"/>
    <ds:schemaRef ds:uri="8d8f1076-d83c-44b2-9ca3-2070026205ff"/>
    <ds:schemaRef ds:uri="http://purl.org/dc/terms/"/>
    <ds:schemaRef ds:uri="http://schemas.microsoft.com/office/2006/documentManagement/types"/>
    <ds:schemaRef ds:uri="http://schemas.microsoft.com/office/infopath/2007/PartnerControls"/>
    <ds:schemaRef ds:uri="29435cc8-1857-4dea-ab51-de7ef4d18d75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85BD9305-F2A6-4227-837C-B4043BC74ECC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C53B57DC-58CC-4AFF-A9AD-27DBDB9F5CA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3427</TotalTime>
  <Words>583</Words>
  <Application>Microsoft Office PowerPoint</Application>
  <PresentationFormat>On-screen Show (16:9)</PresentationFormat>
  <Paragraphs>335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Segoe UI</vt:lpstr>
      <vt:lpstr>Tahoma</vt:lpstr>
      <vt:lpstr>1_Veeam Corporate Slides Template (1)</vt:lpstr>
      <vt:lpstr>1_Veeam Corporate Slides Template</vt:lpstr>
      <vt:lpstr>Veeam Corporate Slides Template (1)</vt:lpstr>
      <vt:lpstr>Veeam Corporate Slides Template</vt:lpstr>
      <vt:lpstr>Veeam Corporate Slides Template Main (3)</vt:lpstr>
      <vt:lpstr>PowerPoint Presentation</vt:lpstr>
      <vt:lpstr>Introduction</vt:lpstr>
      <vt:lpstr>Icons</vt:lpstr>
      <vt:lpstr>Diagram construction elements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Evgeniya Shmeleva</dc:creator>
  <cp:lastModifiedBy>Evgeniya Shmeleva</cp:lastModifiedBy>
  <cp:revision>157</cp:revision>
  <cp:lastPrinted>2017-05-13T15:11:09Z</cp:lastPrinted>
  <dcterms:created xsi:type="dcterms:W3CDTF">2019-03-07T07:53:11Z</dcterms:created>
  <dcterms:modified xsi:type="dcterms:W3CDTF">2019-08-05T15:25:46Z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CMWhitepaperType">
    <vt:lpwstr/>
  </property>
  <property fmtid="{D5CDD505-2E9C-101B-9397-08002B2CF9AE}" pid="3" name="ECMLanguage">
    <vt:lpwstr>3;#English|07f96b39-8f94-4216-97e6-b78eba3c58e1</vt:lpwstr>
  </property>
  <property fmtid="{D5CDD505-2E9C-101B-9397-08002B2CF9AE}" pid="4" name="i74269a7de984593b031d34cb385df95">
    <vt:lpwstr/>
  </property>
  <property fmtid="{D5CDD505-2E9C-101B-9397-08002B2CF9AE}" pid="5" name="ECMMarketAnalysisType">
    <vt:lpwstr/>
  </property>
  <property fmtid="{D5CDD505-2E9C-101B-9397-08002B2CF9AE}" pid="6" name="ECMVertical">
    <vt:lpwstr/>
  </property>
  <property fmtid="{D5CDD505-2E9C-101B-9397-08002B2CF9AE}" pid="7" name="ECMPartnerCustomer">
    <vt:lpwstr>54;#Customer|6123597a-1913-44dc-9924-b5c9eb8e9234</vt:lpwstr>
  </property>
  <property fmtid="{D5CDD505-2E9C-101B-9397-08002B2CF9AE}" pid="8" name="m5ad6e19f9e2479e8c23350beb1070d4">
    <vt:lpwstr/>
  </property>
  <property fmtid="{D5CDD505-2E9C-101B-9397-08002B2CF9AE}" pid="9" name="TaxKeyword">
    <vt:lpwstr/>
  </property>
  <property fmtid="{D5CDD505-2E9C-101B-9397-08002B2CF9AE}" pid="10" name="pf314b354fff4d4aa1f45915919fefca">
    <vt:lpwstr/>
  </property>
  <property fmtid="{D5CDD505-2E9C-101B-9397-08002B2CF9AE}" pid="11" name="ECMUIType">
    <vt:lpwstr/>
  </property>
  <property fmtid="{D5CDD505-2E9C-101B-9397-08002B2CF9AE}" pid="12" name="ECMPrintGraphicsSubject">
    <vt:lpwstr/>
  </property>
  <property fmtid="{D5CDD505-2E9C-101B-9397-08002B2CF9AE}" pid="13" name="neb7c065c857415f9da8b13e76c99072">
    <vt:lpwstr>Presentations|de4c0233-fbe6-422a-80a4-179d0996851d</vt:lpwstr>
  </property>
  <property fmtid="{D5CDD505-2E9C-101B-9397-08002B2CF9AE}" pid="14" name="ECMAlliances">
    <vt:lpwstr>263;#All Solutions|c9767bc9-9e10-4aa9-8cdd-5882c5154d8e</vt:lpwstr>
  </property>
  <property fmtid="{D5CDD505-2E9C-101B-9397-08002B2CF9AE}" pid="15" name="ECMHypervisor">
    <vt:lpwstr/>
  </property>
  <property fmtid="{D5CDD505-2E9C-101B-9397-08002B2CF9AE}" pid="16" name="j34c59180bf04b139f26e4d7d5575b31">
    <vt:lpwstr/>
  </property>
  <property fmtid="{D5CDD505-2E9C-101B-9397-08002B2CF9AE}" pid="17" name="ECMDesignResourcesSubject">
    <vt:lpwstr/>
  </property>
  <property fmtid="{D5CDD505-2E9C-101B-9397-08002B2CF9AE}" pid="18" name="LikesCount">
    <vt:i4>1</vt:i4>
  </property>
  <property fmtid="{D5CDD505-2E9C-101B-9397-08002B2CF9AE}" pid="19" name="e6ef8ae30fac436c9569166a91d4fc76">
    <vt:lpwstr/>
  </property>
  <property fmtid="{D5CDD505-2E9C-101B-9397-08002B2CF9AE}" pid="20" name="ECMCallScriptType">
    <vt:lpwstr/>
  </property>
  <property fmtid="{D5CDD505-2E9C-101B-9397-08002B2CF9AE}" pid="21" name="ECMMarketingStage">
    <vt:lpwstr/>
  </property>
  <property fmtid="{D5CDD505-2E9C-101B-9397-08002B2CF9AE}" pid="22" name="ContentTypeId">
    <vt:lpwstr>0x0101008D9A05CA1DE08548B716B9A9D05CB49518006E11B2B52DE5F244A8FA2D4AE3D2BD55</vt:lpwstr>
  </property>
  <property fmtid="{D5CDD505-2E9C-101B-9397-08002B2CF9AE}" pid="23" name="oed54f3a74e34a46ae004ab2cb3bf7e8">
    <vt:lpwstr/>
  </property>
  <property fmtid="{D5CDD505-2E9C-101B-9397-08002B2CF9AE}" pid="24" name="ECMPresentationsGraphicsSubject">
    <vt:lpwstr>238;#Documentation|c2d16c76-e873-4401-a322-baf22aa78fcd;#239;#Campaign|844b0e98-48d0-4ab4-8824-d30f597ac69c;#240;#Event|882cd065-e920-4da8-bd24-2f3a4430f981;#251;#Exhibition|933cf78d-aff3-4ec9-8a0b-8bdb50cf5d67;#255;#Sales Enablement|fee4eaef-77df-455f-8b</vt:lpwstr>
  </property>
  <property fmtid="{D5CDD505-2E9C-101B-9397-08002B2CF9AE}" pid="25" name="o5f5e85b64a34e65ad33464cb6c0b918">
    <vt:lpwstr>Documentation|c2d16c76-e873-4401-a322-baf22aa78fcd;Campaign|844b0e98-48d0-4ab4-8824-d30f597ac69c;Event|882cd065-e920-4da8-bd24-2f3a4430f981;Exhibition|933cf78d-aff3-4ec9-8a0b-8bdb50cf5d67;Sales Enablement|fee4eaef-77df-455f-8b12-efecfc4effc0</vt:lpwstr>
  </property>
  <property fmtid="{D5CDD505-2E9C-101B-9397-08002B2CF9AE}" pid="26" name="ECMInternalExternal">
    <vt:lpwstr>110;#Internal (Veeam)|70588c4f-df11-4018-95c2-d32a8f0632bb</vt:lpwstr>
  </property>
  <property fmtid="{D5CDD505-2E9C-101B-9397-08002B2CF9AE}" pid="27" name="ECMGraphicsType">
    <vt:lpwstr/>
  </property>
  <property fmtid="{D5CDD505-2E9C-101B-9397-08002B2CF9AE}" pid="28" name="TaxKeywordTaxHTField">
    <vt:lpwstr/>
  </property>
  <property fmtid="{D5CDD505-2E9C-101B-9397-08002B2CF9AE}" pid="29" name="ECMParentDoc">
    <vt:lpwstr>, </vt:lpwstr>
  </property>
  <property fmtid="{D5CDD505-2E9C-101B-9397-08002B2CF9AE}" pid="30" name="Disposition_x0020_Type">
    <vt:lpwstr/>
  </property>
  <property fmtid="{D5CDD505-2E9C-101B-9397-08002B2CF9AE}" pid="31" name="ECMProduct">
    <vt:lpwstr>259;#N/A|b72144cb-7888-4a2d-81fa-9da212a1619f</vt:lpwstr>
  </property>
  <property fmtid="{D5CDD505-2E9C-101B-9397-08002B2CF9AE}" pid="32" name="ECMStageOfSale">
    <vt:lpwstr>52;#1-Qualify|47022983-abe8-463e-ae6c-9db6a793a786;#63;#2-Identify|bcea8331-d022-4da7-b580-3c5d590c963a;#111;#3-Propose|0c3124ce-1c63-4040-a928-5205805e9eba;#112;#4-Validate Solution|922b3c00-814f-4f2c-b49f-ec9519d895e1;#193;#5-Close|1b26a1e7-5c6e-4170-87</vt:lpwstr>
  </property>
  <property fmtid="{D5CDD505-2E9C-101B-9397-08002B2CF9AE}" pid="33" name="pff748c0bd734496b79ea7ae06c0e132">
    <vt:lpwstr/>
  </property>
  <property fmtid="{D5CDD505-2E9C-101B-9397-08002B2CF9AE}" pid="34" name="f8c6466bdf284165b502514ef0960a93">
    <vt:lpwstr/>
  </property>
  <property fmtid="{D5CDD505-2E9C-101B-9397-08002B2CF9AE}" pid="35" name="ECMVendor">
    <vt:lpwstr/>
  </property>
  <property fmtid="{D5CDD505-2E9C-101B-9397-08002B2CF9AE}" pid="36" name="pd774d1a8be446d397f375a0336488e0">
    <vt:lpwstr/>
  </property>
  <property fmtid="{D5CDD505-2E9C-101B-9397-08002B2CF9AE}" pid="37" name="ECMDisposition">
    <vt:lpwstr/>
  </property>
  <property fmtid="{D5CDD505-2E9C-101B-9397-08002B2CF9AE}" pid="38" name="Link to veeam.com">
    <vt:lpwstr>, </vt:lpwstr>
  </property>
  <property fmtid="{D5CDD505-2E9C-101B-9397-08002B2CF9AE}" pid="39" name="ECMRegion">
    <vt:lpwstr>37;#Global|56018d5f-5315-4f9a-8407-54d0e761a94a</vt:lpwstr>
  </property>
  <property fmtid="{D5CDD505-2E9C-101B-9397-08002B2CF9AE}" pid="40" name="ECMPrintGraphicsType">
    <vt:lpwstr/>
  </property>
  <property fmtid="{D5CDD505-2E9C-101B-9397-08002B2CF9AE}" pid="41" name="ECMWebGraphicsType">
    <vt:lpwstr/>
  </property>
  <property fmtid="{D5CDD505-2E9C-101B-9397-08002B2CF9AE}" pid="42" name="Disposition Type">
    <vt:lpwstr/>
  </property>
  <property fmtid="{D5CDD505-2E9C-101B-9397-08002B2CF9AE}" pid="43" name="ECMIndustrySegment">
    <vt:lpwstr/>
  </property>
  <property fmtid="{D5CDD505-2E9C-101B-9397-08002B2CF9AE}" pid="44" name="d72d41b6328346bbac04a2cb37c4c885">
    <vt:lpwstr/>
  </property>
  <property fmtid="{D5CDD505-2E9C-101B-9397-08002B2CF9AE}" pid="45" name="pdff2c3639cc4f0fac7d1b55534dac16">
    <vt:lpwstr/>
  </property>
  <property fmtid="{D5CDD505-2E9C-101B-9397-08002B2CF9AE}" pid="46" name="ECMCampaignName">
    <vt:lpwstr/>
  </property>
  <property fmtid="{D5CDD505-2E9C-101B-9397-08002B2CF9AE}" pid="47" name="ECMPresentationsGraphicsType">
    <vt:lpwstr>249;#Template|5cf4d992-6a87-462f-98f4-455ae2039662</vt:lpwstr>
  </property>
  <property fmtid="{D5CDD505-2E9C-101B-9397-08002B2CF9AE}" pid="48" name="je6b2c9d664e4a95a3790782edc82042">
    <vt:lpwstr/>
  </property>
  <property fmtid="{D5CDD505-2E9C-101B-9397-08002B2CF9AE}" pid="49" name="ECMCompetitiveType">
    <vt:lpwstr/>
  </property>
  <property fmtid="{D5CDD505-2E9C-101B-9397-08002B2CF9AE}" pid="50" name="Link to Campaign in SF">
    <vt:lpwstr>, </vt:lpwstr>
  </property>
  <property fmtid="{D5CDD505-2E9C-101B-9397-08002B2CF9AE}" pid="51" name="ebe0cd54f2cc46259de1b1d3aff537a0">
    <vt:lpwstr/>
  </property>
  <property fmtid="{D5CDD505-2E9C-101B-9397-08002B2CF9AE}" pid="52" name="ECMTargetedBuyerPerson">
    <vt:lpwstr/>
  </property>
  <property fmtid="{D5CDD505-2E9C-101B-9397-08002B2CF9AE}" pid="53" name="ECMBroadNarrowAudience">
    <vt:lpwstr/>
  </property>
  <property fmtid="{D5CDD505-2E9C-101B-9397-08002B2CF9AE}" pid="54" name="ECMGuidelinesType">
    <vt:lpwstr/>
  </property>
  <property fmtid="{D5CDD505-2E9C-101B-9397-08002B2CF9AE}" pid="55" name="eaa3a7d15bed42669d645562376fe50b">
    <vt:lpwstr/>
  </property>
  <property fmtid="{D5CDD505-2E9C-101B-9397-08002B2CF9AE}" pid="56" name="c1e74be1eae249c58b0d9b737e0870a5">
    <vt:lpwstr/>
  </property>
  <property fmtid="{D5CDD505-2E9C-101B-9397-08002B2CF9AE}" pid="57" name="p0cfc8a4168949819f0998e437ec9051">
    <vt:lpwstr/>
  </property>
  <property fmtid="{D5CDD505-2E9C-101B-9397-08002B2CF9AE}" pid="58" name="n3287bb41ba64452b2830fcc408704c9">
    <vt:lpwstr/>
  </property>
  <property fmtid="{D5CDD505-2E9C-101B-9397-08002B2CF9AE}" pid="59" name="m439c7bec22e426ab1454bd2998b8711">
    <vt:lpwstr/>
  </property>
  <property fmtid="{D5CDD505-2E9C-101B-9397-08002B2CF9AE}" pid="60" name="ECMApplicationRecovery">
    <vt:lpwstr/>
  </property>
  <property fmtid="{D5CDD505-2E9C-101B-9397-08002B2CF9AE}" pid="61" name="ECMCheatSheetType">
    <vt:lpwstr/>
  </property>
  <property fmtid="{D5CDD505-2E9C-101B-9397-08002B2CF9AE}" pid="62" name="ECMAudience">
    <vt:lpwstr>171;#ALL|ad0e3522-d098-49cb-9fa5-82217f4767c5</vt:lpwstr>
  </property>
  <property fmtid="{D5CDD505-2E9C-101B-9397-08002B2CF9AE}" pid="63" name="ECMUISubject">
    <vt:lpwstr/>
  </property>
  <property fmtid="{D5CDD505-2E9C-101B-9397-08002B2CF9AE}" pid="64" name="jd36fb717478479e835e22d281dd20a3">
    <vt:lpwstr/>
  </property>
  <property fmtid="{D5CDD505-2E9C-101B-9397-08002B2CF9AE}" pid="65" name="Link to ProPartner">
    <vt:lpwstr>, </vt:lpwstr>
  </property>
  <property fmtid="{D5CDD505-2E9C-101B-9397-08002B2CF9AE}" pid="66" name="becc5d3b2da9439b90dc674b28110750">
    <vt:lpwstr/>
  </property>
  <property fmtid="{D5CDD505-2E9C-101B-9397-08002B2CF9AE}" pid="67" name="i69dcc2a6214460aa01b1136dd585917">
    <vt:lpwstr/>
  </property>
  <property fmtid="{D5CDD505-2E9C-101B-9397-08002B2CF9AE}" pid="68" name="ECMProductPresentationType">
    <vt:lpwstr/>
  </property>
  <property fmtid="{D5CDD505-2E9C-101B-9397-08002B2CF9AE}" pid="69" name="dc0d93916a9e4e28a485206eb207dc70">
    <vt:lpwstr>Template|5cf4d992-6a87-462f-98f4-455ae2039662</vt:lpwstr>
  </property>
  <property fmtid="{D5CDD505-2E9C-101B-9397-08002B2CF9AE}" pid="70" name="o85c8aad9a314074a476b64376f3fceb">
    <vt:lpwstr/>
  </property>
  <property fmtid="{D5CDD505-2E9C-101B-9397-08002B2CF9AE}" pid="71" name="ECMProductVerion">
    <vt:lpwstr>151;#N/A|13c94ca0-6b62-49d8-bd25-c160e52d2f21</vt:lpwstr>
  </property>
  <property fmtid="{D5CDD505-2E9C-101B-9397-08002B2CF9AE}" pid="72" name="ECMGuidelinesDesignSubject">
    <vt:lpwstr>179;#Presentations|de4c0233-fbe6-422a-80a4-179d0996851d</vt:lpwstr>
  </property>
  <property fmtid="{D5CDD505-2E9C-101B-9397-08002B2CF9AE}" pid="73" name="ECMDesignResourcesType">
    <vt:lpwstr/>
  </property>
  <property fmtid="{D5CDD505-2E9C-101B-9397-08002B2CF9AE}" pid="74" name="ECMWebGraphicsSubject">
    <vt:lpwstr/>
  </property>
  <property fmtid="{D5CDD505-2E9C-101B-9397-08002B2CF9AE}" pid="75" name="_dlc_DocIdItemGuid">
    <vt:lpwstr>1ac20b7d-ec00-4dbe-aef2-b76d891967eb</vt:lpwstr>
  </property>
  <property fmtid="{D5CDD505-2E9C-101B-9397-08002B2CF9AE}" pid="76" name="ECMDatasheetType">
    <vt:lpwstr/>
  </property>
  <property fmtid="{D5CDD505-2E9C-101B-9397-08002B2CF9AE}" pid="77" name="ECMEvent">
    <vt:lpwstr/>
  </property>
  <property fmtid="{D5CDD505-2E9C-101B-9397-08002B2CF9AE}" pid="78" name="ECMCompetitiveProduct">
    <vt:lpwstr/>
  </property>
  <property fmtid="{D5CDD505-2E9C-101B-9397-08002B2CF9AE}" pid="79" name="k3d1248032604096bf36963f0f8276f3">
    <vt:lpwstr/>
  </property>
  <property fmtid="{D5CDD505-2E9C-101B-9397-08002B2CF9AE}" pid="80" name="LikedBy">
    <vt:lpwstr>2;#i:0#.w|amust\eborisova</vt:lpwstr>
  </property>
  <property fmtid="{D5CDD505-2E9C-101B-9397-08002B2CF9AE}" pid="81" name="c07b6a7c25d340ec8c290ead2d7d00b1">
    <vt:lpwstr/>
  </property>
  <property fmtid="{D5CDD505-2E9C-101B-9397-08002B2CF9AE}" pid="82" name="k2148110fdb94449a6b87b8849495725">
    <vt:lpwstr/>
  </property>
  <property fmtid="{D5CDD505-2E9C-101B-9397-08002B2CF9AE}" pid="83" name="ECMFlyerType">
    <vt:lpwstr/>
  </property>
  <property fmtid="{D5CDD505-2E9C-101B-9397-08002B2CF9AE}" pid="84" name="ECMWebinarType">
    <vt:lpwstr/>
  </property>
  <property fmtid="{D5CDD505-2E9C-101B-9397-08002B2CF9AE}" pid="85" name="o86f45d8573047a98345fda25e79eb23">
    <vt:lpwstr/>
  </property>
  <property fmtid="{D5CDD505-2E9C-101B-9397-08002B2CF9AE}" pid="86" name="b3717f551f6a4808b617198e71622fc9">
    <vt:lpwstr/>
  </property>
  <property fmtid="{D5CDD505-2E9C-101B-9397-08002B2CF9AE}" pid="87" name="ECMPlaybookType">
    <vt:lpwstr/>
  </property>
  <property fmtid="{D5CDD505-2E9C-101B-9397-08002B2CF9AE}" pid="88" name="ECMFAQType">
    <vt:lpwstr/>
  </property>
</Properties>
</file>